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47"/>
  </p:notesMasterIdLst>
  <p:sldIdLst>
    <p:sldId id="256" r:id="rId2"/>
    <p:sldId id="288" r:id="rId3"/>
    <p:sldId id="260" r:id="rId4"/>
    <p:sldId id="289" r:id="rId5"/>
    <p:sldId id="258" r:id="rId6"/>
    <p:sldId id="259" r:id="rId7"/>
    <p:sldId id="269" r:id="rId8"/>
    <p:sldId id="270" r:id="rId9"/>
    <p:sldId id="327" r:id="rId10"/>
    <p:sldId id="290" r:id="rId11"/>
    <p:sldId id="291" r:id="rId12"/>
    <p:sldId id="311" r:id="rId13"/>
    <p:sldId id="312" r:id="rId14"/>
    <p:sldId id="317" r:id="rId15"/>
    <p:sldId id="292" r:id="rId16"/>
    <p:sldId id="262" r:id="rId17"/>
    <p:sldId id="294" r:id="rId18"/>
    <p:sldId id="293" r:id="rId19"/>
    <p:sldId id="297" r:id="rId20"/>
    <p:sldId id="298" r:id="rId21"/>
    <p:sldId id="299" r:id="rId22"/>
    <p:sldId id="300" r:id="rId23"/>
    <p:sldId id="266" r:id="rId24"/>
    <p:sldId id="325" r:id="rId25"/>
    <p:sldId id="302" r:id="rId26"/>
    <p:sldId id="303" r:id="rId27"/>
    <p:sldId id="304" r:id="rId28"/>
    <p:sldId id="305" r:id="rId29"/>
    <p:sldId id="306" r:id="rId30"/>
    <p:sldId id="307" r:id="rId31"/>
    <p:sldId id="308" r:id="rId32"/>
    <p:sldId id="318" r:id="rId33"/>
    <p:sldId id="319" r:id="rId34"/>
    <p:sldId id="310" r:id="rId35"/>
    <p:sldId id="316" r:id="rId36"/>
    <p:sldId id="263" r:id="rId37"/>
    <p:sldId id="326" r:id="rId38"/>
    <p:sldId id="268" r:id="rId39"/>
    <p:sldId id="315" r:id="rId40"/>
    <p:sldId id="323" r:id="rId41"/>
    <p:sldId id="324" r:id="rId42"/>
    <p:sldId id="314" r:id="rId43"/>
    <p:sldId id="322" r:id="rId44"/>
    <p:sldId id="271" r:id="rId45"/>
    <p:sldId id="264" r:id="rId46"/>
  </p:sldIdLst>
  <p:sldSz cx="9144000" cy="5143500" type="screen16x9"/>
  <p:notesSz cx="6858000" cy="9144000"/>
  <p:embeddedFontLst>
    <p:embeddedFont>
      <p:font typeface="Abel" panose="02000506030000020004" pitchFamily="2" charset="0"/>
      <p:regular r:id="rId48"/>
    </p:embeddedFont>
    <p:embeddedFont>
      <p:font typeface="Anton" pitchFamily="2" charset="77"/>
      <p:regular r:id="rId49"/>
    </p:embeddedFont>
    <p:embeddedFont>
      <p:font typeface="Cambria Math" panose="02040503050406030204" pitchFamily="18" charset="0"/>
      <p:regular r:id="rId50"/>
    </p:embeddedFont>
    <p:embeddedFont>
      <p:font typeface="Exo Light" pitchFamily="2" charset="77"/>
      <p:regular r:id="rId51"/>
      <p:bold r:id="rId52"/>
      <p:italic r:id="rId53"/>
      <p:boldItalic r:id="rId54"/>
    </p:embeddedFont>
    <p:embeddedFont>
      <p:font typeface="Josefin Slab" pitchFamily="2" charset="77"/>
      <p:regular r:id="rId55"/>
      <p:bold r:id="rId56"/>
      <p:italic r:id="rId57"/>
      <p:boldItalic r:id="rId58"/>
    </p:embeddedFont>
    <p:embeddedFont>
      <p:font typeface="Lato" panose="020F0502020204030203" pitchFamily="34" charset="0"/>
      <p:regular r:id="rId59"/>
      <p:bold r:id="rId60"/>
      <p:italic r:id="rId61"/>
      <p:boldItalic r:id="rId62"/>
    </p:embeddedFont>
    <p:embeddedFont>
      <p:font typeface="Lato Black" panose="020F0502020204030204" pitchFamily="34" charset="0"/>
      <p:bold r:id="rId63"/>
      <p:italic r:id="rId64"/>
      <p:boldItalic r:id="rId65"/>
    </p:embeddedFont>
    <p:embeddedFont>
      <p:font typeface="Montserrat Medium" panose="020F0502020204030204" pitchFamily="34" charset="0"/>
      <p:regular r:id="rId66"/>
      <p:italic r:id="rId67"/>
    </p:embeddedFont>
    <p:embeddedFont>
      <p:font typeface="Unica One" pitchFamily="2" charset="77"/>
      <p:regular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94A"/>
    <a:srgbClr val="000000"/>
    <a:srgbClr val="F82320"/>
    <a:srgbClr val="F27644"/>
    <a:srgbClr val="DCD664"/>
    <a:srgbClr val="A5B7C5"/>
    <a:srgbClr val="FFFFFF"/>
    <a:srgbClr val="E3EAED"/>
    <a:srgbClr val="A5B8C6"/>
    <a:srgbClr val="1C4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AF20A0-1340-4E28-8255-F8856504A7C7}">
  <a:tblStyle styleId="{2BAF20A0-1340-4E28-8255-F8856504A7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72708"/>
  </p:normalViewPr>
  <p:slideViewPr>
    <p:cSldViewPr snapToGrid="0">
      <p:cViewPr>
        <p:scale>
          <a:sx n="120" d="100"/>
          <a:sy n="120" d="100"/>
        </p:scale>
        <p:origin x="164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Foglio_di_lavoro_di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000" b="0" i="0" u="none" strike="noStrike" kern="1200" cap="none" spc="20" baseline="0">
                <a:solidFill>
                  <a:schemeClr val="bg1"/>
                </a:solidFill>
                <a:latin typeface="+mn-lt"/>
                <a:ea typeface="+mn-ea"/>
                <a:cs typeface="+mn-cs"/>
              </a:defRPr>
            </a:pPr>
            <a:r>
              <a:rPr lang="it-IT" sz="1000" dirty="0">
                <a:solidFill>
                  <a:schemeClr val="bg1"/>
                </a:solidFill>
              </a:rPr>
              <a:t>Confronto tra </a:t>
            </a:r>
            <a:r>
              <a:rPr lang="it-IT" sz="1000" dirty="0" err="1">
                <a:solidFill>
                  <a:schemeClr val="bg1"/>
                </a:solidFill>
              </a:rPr>
              <a:t>GraphSAGE</a:t>
            </a:r>
            <a:r>
              <a:rPr lang="it-IT" sz="1000" dirty="0">
                <a:solidFill>
                  <a:schemeClr val="bg1"/>
                </a:solidFill>
              </a:rPr>
              <a:t> e C3DPNet su ENZYMES</a:t>
            </a:r>
          </a:p>
        </c:rich>
      </c:tx>
      <c:overlay val="0"/>
      <c:spPr>
        <a:noFill/>
        <a:ln>
          <a:noFill/>
        </a:ln>
        <a:effectLst/>
      </c:spPr>
      <c:txPr>
        <a:bodyPr rot="0" spcFirstLastPara="1" vertOverflow="ellipsis" vert="horz" wrap="square" anchor="ctr" anchorCtr="1"/>
        <a:lstStyle/>
        <a:p>
          <a:pPr>
            <a:defRPr sz="1000" b="0" i="0" u="none" strike="noStrike" kern="1200" cap="none" spc="20" baseline="0">
              <a:solidFill>
                <a:schemeClr val="bg1"/>
              </a:solidFill>
              <a:latin typeface="+mn-lt"/>
              <a:ea typeface="+mn-ea"/>
              <a:cs typeface="+mn-cs"/>
            </a:defRPr>
          </a:pPr>
          <a:endParaRPr lang="it-IT"/>
        </a:p>
      </c:txPr>
    </c:title>
    <c:autoTitleDeleted val="0"/>
    <c:plotArea>
      <c:layout/>
      <c:barChart>
        <c:barDir val="col"/>
        <c:grouping val="clustered"/>
        <c:varyColors val="0"/>
        <c:ser>
          <c:idx val="0"/>
          <c:order val="0"/>
          <c:tx>
            <c:strRef>
              <c:f>Foglio1!$A$2</c:f>
              <c:strCache>
                <c:ptCount val="1"/>
                <c:pt idx="0">
                  <c:v>C3DPNet</c:v>
                </c:pt>
              </c:strCache>
            </c:strRef>
          </c:tx>
          <c:spPr>
            <a:solidFill>
              <a:srgbClr val="C00000"/>
            </a:solidFill>
            <a:ln w="9525" cap="flat" cmpd="sng" algn="ctr">
              <a:solidFill>
                <a:schemeClr val="accent5">
                  <a:shade val="76000"/>
                  <a:shade val="95000"/>
                </a:schemeClr>
              </a:solidFill>
              <a:round/>
            </a:ln>
            <a:effectLst>
              <a:outerShdw blurRad="40000" dist="20000" dir="5400000" rotWithShape="0">
                <a:srgbClr val="000000">
                  <a:alpha val="38000"/>
                </a:srgbClr>
              </a:outerShdw>
            </a:effectLst>
          </c:spPr>
          <c:invertIfNegative val="0"/>
          <c:dLbls>
            <c:dLbl>
              <c:idx val="0"/>
              <c:layout>
                <c:manualLayout>
                  <c:x val="0"/>
                  <c:y val="-9.4428868819587512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6CD-8E4A-BDDB-CA96B93A44FF}"/>
                </c:ext>
              </c:extLst>
            </c:dLbl>
            <c:dLbl>
              <c:idx val="1"/>
              <c:layout>
                <c:manualLayout>
                  <c:x val="0"/>
                  <c:y val="-2.412646843344012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6CD-8E4A-BDDB-CA96B93A44FF}"/>
                </c:ext>
              </c:extLst>
            </c:dLbl>
            <c:dLbl>
              <c:idx val="2"/>
              <c:layout>
                <c:manualLayout>
                  <c:x val="-1.0386080899235471E-16"/>
                  <c:y val="1.319207864397563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6CD-8E4A-BDDB-CA96B93A44FF}"/>
                </c:ext>
              </c:extLst>
            </c:dLbl>
            <c:dLbl>
              <c:idx val="3"/>
              <c:layout>
                <c:manualLayout>
                  <c:x val="-1.0386080899235471E-16"/>
                  <c:y val="-4.676014335980071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6CD-8E4A-BDDB-CA96B93A44F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C00000"/>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Foglio1!$B$1:$E$1</c:f>
              <c:strCache>
                <c:ptCount val="4"/>
                <c:pt idx="0">
                  <c:v>Accuracy</c:v>
                </c:pt>
                <c:pt idx="1">
                  <c:v>Precision</c:v>
                </c:pt>
                <c:pt idx="2">
                  <c:v>F1-Score</c:v>
                </c:pt>
                <c:pt idx="3">
                  <c:v>Recall</c:v>
                </c:pt>
              </c:strCache>
            </c:strRef>
          </c:cat>
          <c:val>
            <c:numRef>
              <c:f>Foglio1!$B$2:$E$2</c:f>
              <c:numCache>
                <c:formatCode>General</c:formatCode>
                <c:ptCount val="4"/>
                <c:pt idx="0">
                  <c:v>0.54200000000000004</c:v>
                </c:pt>
                <c:pt idx="1">
                  <c:v>0.61299999999999999</c:v>
                </c:pt>
                <c:pt idx="2">
                  <c:v>0.57199999999999995</c:v>
                </c:pt>
                <c:pt idx="3">
                  <c:v>0.66700000000000004</c:v>
                </c:pt>
              </c:numCache>
            </c:numRef>
          </c:val>
          <c:extLst>
            <c:ext xmlns:c16="http://schemas.microsoft.com/office/drawing/2014/chart" uri="{C3380CC4-5D6E-409C-BE32-E72D297353CC}">
              <c16:uniqueId val="{00000000-36CD-8E4A-BDDB-CA96B93A44FF}"/>
            </c:ext>
          </c:extLst>
        </c:ser>
        <c:dLbls>
          <c:showLegendKey val="0"/>
          <c:showVal val="0"/>
          <c:showCatName val="0"/>
          <c:showSerName val="0"/>
          <c:showPercent val="0"/>
          <c:showBubbleSize val="0"/>
        </c:dLbls>
        <c:gapWidth val="269"/>
        <c:axId val="2018127296"/>
        <c:axId val="2062385104"/>
      </c:barChart>
      <c:lineChart>
        <c:grouping val="standard"/>
        <c:varyColors val="0"/>
        <c:ser>
          <c:idx val="1"/>
          <c:order val="1"/>
          <c:tx>
            <c:strRef>
              <c:f>Foglio1!$A$3</c:f>
              <c:strCache>
                <c:ptCount val="1"/>
                <c:pt idx="0">
                  <c:v>GSAGE</c:v>
                </c:pt>
              </c:strCache>
            </c:strRef>
          </c:tx>
          <c:spPr>
            <a:ln w="15875" cap="rnd">
              <a:solidFill>
                <a:schemeClr val="accent5">
                  <a:tint val="77000"/>
                </a:schemeClr>
              </a:solidFill>
              <a:round/>
            </a:ln>
            <a:effectLst>
              <a:outerShdw blurRad="40000" dist="20000" dir="5400000" rotWithShape="0">
                <a:srgbClr val="000000">
                  <a:alpha val="38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it-IT"/>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Foglio1!$B$1:$E$1</c:f>
              <c:strCache>
                <c:ptCount val="4"/>
                <c:pt idx="0">
                  <c:v>Accuracy</c:v>
                </c:pt>
                <c:pt idx="1">
                  <c:v>Precision</c:v>
                </c:pt>
                <c:pt idx="2">
                  <c:v>F1-Score</c:v>
                </c:pt>
                <c:pt idx="3">
                  <c:v>Recall</c:v>
                </c:pt>
              </c:strCache>
            </c:strRef>
          </c:cat>
          <c:val>
            <c:numRef>
              <c:f>Foglio1!$B$3:$E$3</c:f>
              <c:numCache>
                <c:formatCode>General</c:formatCode>
                <c:ptCount val="4"/>
                <c:pt idx="0">
                  <c:v>0.50800000000000001</c:v>
                </c:pt>
                <c:pt idx="1">
                  <c:v>0.376</c:v>
                </c:pt>
                <c:pt idx="2">
                  <c:v>0.40200000000000002</c:v>
                </c:pt>
                <c:pt idx="3">
                  <c:v>0.499</c:v>
                </c:pt>
              </c:numCache>
            </c:numRef>
          </c:val>
          <c:smooth val="0"/>
          <c:extLst>
            <c:ext xmlns:c16="http://schemas.microsoft.com/office/drawing/2014/chart" uri="{C3380CC4-5D6E-409C-BE32-E72D297353CC}">
              <c16:uniqueId val="{00000001-36CD-8E4A-BDDB-CA96B93A44FF}"/>
            </c:ext>
          </c:extLst>
        </c:ser>
        <c:dLbls>
          <c:showLegendKey val="0"/>
          <c:showVal val="0"/>
          <c:showCatName val="0"/>
          <c:showSerName val="0"/>
          <c:showPercent val="0"/>
          <c:showBubbleSize val="0"/>
        </c:dLbls>
        <c:marker val="1"/>
        <c:smooth val="0"/>
        <c:axId val="2018127296"/>
        <c:axId val="2062385104"/>
      </c:lineChart>
      <c:catAx>
        <c:axId val="201812729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it-IT"/>
          </a:p>
        </c:txPr>
        <c:crossAx val="2062385104"/>
        <c:crosses val="autoZero"/>
        <c:auto val="1"/>
        <c:lblAlgn val="ctr"/>
        <c:lblOffset val="100"/>
        <c:noMultiLvlLbl val="0"/>
      </c:catAx>
      <c:valAx>
        <c:axId val="2062385104"/>
        <c:scaling>
          <c:orientation val="minMax"/>
        </c:scaling>
        <c:delete val="0"/>
        <c:axPos val="l"/>
        <c:majorGridlines>
          <c:spPr>
            <a:ln w="9525" cap="flat" cmpd="sng" algn="ctr">
              <a:solidFill>
                <a:schemeClr val="bg1"/>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it-IT"/>
          </a:p>
        </c:txPr>
        <c:crossAx val="2018127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32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75000"/>
            <a:lumOff val="25000"/>
          </a:schemeClr>
        </a:solidFill>
      </a:ln>
    </cs:spPr>
  </cs:downBar>
  <cs:dropLine>
    <cs:lnRef idx="0"/>
    <cs:fillRef idx="0"/>
    <cs:effectRef idx="0"/>
    <cs:fontRef idx="minor">
      <a:schemeClr val="dk1"/>
    </cs:fontRef>
    <cs:spPr>
      <a:ln w="9525">
        <a:solidFill>
          <a:schemeClr val="tx1">
            <a:lumMod val="75000"/>
            <a:lumOff val="25000"/>
          </a:schemeClr>
        </a:solidFill>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75000"/>
            <a:lumOff val="2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3622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354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3837539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Wingdings" pitchFamily="2" charset="2"/>
              <a:buNone/>
            </a:pP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3746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9138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 modellazione linguistica si è evoluta nel corso degli anni. Le scoperte più recenti, degli ultimi 10 anni, includono l’uso di reti neurali per rappresentare il testo (ad es. Word2Vec e </a:t>
            </a:r>
            <a:r>
              <a:rPr lang="it-IT" dirty="0" err="1"/>
              <a:t>N-grams</a:t>
            </a:r>
            <a:r>
              <a:rPr lang="it-IT" dirty="0"/>
              <a:t> nel 2013).</a:t>
            </a:r>
          </a:p>
          <a:p>
            <a:pPr marL="0" lvl="0" indent="0" algn="l" rtl="0">
              <a:spcBef>
                <a:spcPts val="0"/>
              </a:spcBef>
              <a:spcAft>
                <a:spcPts val="0"/>
              </a:spcAft>
              <a:buNone/>
            </a:pPr>
            <a:r>
              <a:rPr lang="it-IT" dirty="0"/>
              <a:t>Nel 2014, lo sviluppo di modelli </a:t>
            </a:r>
            <a:r>
              <a:rPr lang="it-IT" dirty="0" err="1"/>
              <a:t>sequence</a:t>
            </a:r>
            <a:r>
              <a:rPr lang="it-IT" dirty="0"/>
              <a:t> to </a:t>
            </a:r>
            <a:r>
              <a:rPr lang="it-IT" dirty="0" err="1"/>
              <a:t>sequence</a:t>
            </a:r>
            <a:r>
              <a:rPr lang="it-IT" dirty="0"/>
              <a:t> ha contribuito a migliorare le prestazioni dei modelli di ML su compiti di NLP come la traduzione e la classificazione del testo.</a:t>
            </a:r>
          </a:p>
          <a:p>
            <a:pPr marL="0" lvl="0" indent="0" algn="l" rtl="0">
              <a:spcBef>
                <a:spcPts val="0"/>
              </a:spcBef>
              <a:spcAft>
                <a:spcPts val="0"/>
              </a:spcAft>
              <a:buNone/>
            </a:pPr>
            <a:r>
              <a:rPr lang="it-IT" dirty="0"/>
              <a:t>Nel 2015 arrivano gli </a:t>
            </a:r>
            <a:r>
              <a:rPr lang="it-IT" dirty="0" err="1"/>
              <a:t>attention</a:t>
            </a:r>
            <a:r>
              <a:rPr lang="it-IT" dirty="0"/>
              <a:t> </a:t>
            </a:r>
            <a:r>
              <a:rPr lang="it-IT" dirty="0" err="1"/>
              <a:t>mechanism</a:t>
            </a:r>
            <a:r>
              <a:rPr lang="it-IT" dirty="0"/>
              <a:t> e i modelli costruiti sulla base di essi, come ad esempio Transformers e BERT.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592700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Arial" panose="020B0604020202020204" pitchFamily="34" charset="0"/>
                <a:cs typeface="Arial" panose="020B0604020202020204" pitchFamily="34" charset="0"/>
              </a:rPr>
              <a:t>PROTEOMICA: </a:t>
            </a:r>
            <a:r>
              <a:rPr lang="it-IT" b="0" i="0" dirty="0">
                <a:solidFill>
                  <a:srgbClr val="ECECEC"/>
                </a:solidFill>
                <a:effectLst/>
                <a:latin typeface="Arial" panose="020B0604020202020204" pitchFamily="34" charset="0"/>
                <a:cs typeface="Arial" panose="020B0604020202020204" pitchFamily="34" charset="0"/>
              </a:rPr>
              <a:t>studio delle proteine, dei loro ruoli e delle loro interazioni all'interno di un organismo.</a:t>
            </a:r>
            <a:endParaRPr dirty="0">
              <a:latin typeface="Arial" panose="020B0604020202020204" pitchFamily="34" charset="0"/>
              <a:cs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3357240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t-IT" b="0" i="0" dirty="0">
              <a:solidFill>
                <a:srgbClr val="ECECEC"/>
              </a:solidFill>
              <a:effectLst/>
              <a:latin typeface=""/>
            </a:endParaRPr>
          </a:p>
        </p:txBody>
      </p:sp>
    </p:spTree>
    <p:extLst>
      <p:ext uri="{BB962C8B-B14F-4D97-AF65-F5344CB8AC3E}">
        <p14:creationId xmlns:p14="http://schemas.microsoft.com/office/powerpoint/2010/main" val="372743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083763cf6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083763cf6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L'apprendimento contrastivo è una tecnica di apprendimento automatico che permette di apprendere una rappresentazione generale dai dati, senza la necessità di etichette. Si basa sul principio secondo il quale le coppie positive della stessa classe mostrino una stretta vicinanza tra loro nello spazio di </a:t>
            </a:r>
            <a:r>
              <a:rPr lang="it-IT" dirty="0" err="1"/>
              <a:t>embedding</a:t>
            </a:r>
            <a:r>
              <a:rPr lang="it-IT" dirty="0"/>
              <a:t>, mentre quelle appartenenti a classi diverse siano posizionate più distanti tra loro.</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Per generare tali coppie, possono essere adottati due approcci principali:</a:t>
            </a:r>
          </a:p>
          <a:p>
            <a:pPr marL="0" lvl="0" indent="0" algn="l" rtl="0">
              <a:spcBef>
                <a:spcPts val="0"/>
              </a:spcBef>
              <a:spcAft>
                <a:spcPts val="0"/>
              </a:spcAft>
              <a:buNone/>
            </a:pPr>
            <a:r>
              <a:rPr lang="it-IT" dirty="0"/>
              <a:t>- </a:t>
            </a:r>
            <a:r>
              <a:rPr lang="it-IT" dirty="0" err="1"/>
              <a:t>Augmentation</a:t>
            </a:r>
            <a:endParaRPr lang="it-IT" dirty="0"/>
          </a:p>
          <a:p>
            <a:pPr marL="0" lvl="0" indent="0" algn="l" rtl="0">
              <a:spcBef>
                <a:spcPts val="0"/>
              </a:spcBef>
              <a:spcAft>
                <a:spcPts val="0"/>
              </a:spcAft>
              <a:buNone/>
            </a:pPr>
            <a:r>
              <a:rPr lang="it-IT" dirty="0"/>
              <a:t>- Utilizzare conoscenze di background</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Nel dettaglio, i dati grezzi vengono forniti in input a una rete neurale, ad esempio una GCN, che genera una rappresentazione intermedia. Spesso, nell'apprendimento contrastivo, si aggiunge una proiezione mediante strati densamente connessi per mappare la rappresentazione sullo spazio delle caratteristiche finale, facilitando i confronti.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Per l'addestramento della rete, è necessario definire una funzione di </a:t>
            </a:r>
            <a:r>
              <a:rPr lang="it-IT" dirty="0" err="1"/>
              <a:t>loss</a:t>
            </a:r>
            <a:r>
              <a:rPr lang="it-IT" dirty="0"/>
              <a:t> obiettivo da ottimizzare. Esistono diverse funzioni di </a:t>
            </a:r>
            <a:r>
              <a:rPr lang="it-IT" dirty="0" err="1"/>
              <a:t>loss</a:t>
            </a:r>
            <a:r>
              <a:rPr lang="it-IT" dirty="0"/>
              <a:t> disponibili.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È possibile utilizzare questa metodologia sia in contesti supervisionati, sfruttando le etichette disponibili, che non, cosa comune nella maggior parte delle applicazioni.</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083763cf6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083763cf6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L'apprendimento contrastivo è una tecnica di apprendimento automatico che permette di apprendere una rappresentazione generale dai dati, senza la necessità di etichette. Si basa sul principio secondo il quale le coppie positive della stessa classe mostrino una stretta vicinanza tra loro nello spazio di </a:t>
            </a:r>
            <a:r>
              <a:rPr lang="it-IT" dirty="0" err="1"/>
              <a:t>embedding</a:t>
            </a:r>
            <a:r>
              <a:rPr lang="it-IT" dirty="0"/>
              <a:t>, mentre quelle appartenenti a classi diverse siano posizionate più distanti tra loro.</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Per generare tali coppie, possono essere adottati due approcci principali:</a:t>
            </a:r>
          </a:p>
          <a:p>
            <a:pPr marL="0" lvl="0" indent="0" algn="l" rtl="0">
              <a:spcBef>
                <a:spcPts val="0"/>
              </a:spcBef>
              <a:spcAft>
                <a:spcPts val="0"/>
              </a:spcAft>
              <a:buNone/>
            </a:pPr>
            <a:r>
              <a:rPr lang="it-IT" dirty="0"/>
              <a:t>- </a:t>
            </a:r>
            <a:r>
              <a:rPr lang="it-IT" dirty="0" err="1"/>
              <a:t>Augmentation</a:t>
            </a:r>
            <a:endParaRPr lang="it-IT" dirty="0"/>
          </a:p>
          <a:p>
            <a:pPr marL="0" lvl="0" indent="0" algn="l" rtl="0">
              <a:spcBef>
                <a:spcPts val="0"/>
              </a:spcBef>
              <a:spcAft>
                <a:spcPts val="0"/>
              </a:spcAft>
              <a:buNone/>
            </a:pPr>
            <a:r>
              <a:rPr lang="it-IT" dirty="0"/>
              <a:t>- Utilizzare conoscenze di background</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Nel dettaglio, i dati grezzi vengono forniti in input a una rete neurale, ad esempio una GCN, che genera una rappresentazione intermedia. Spesso, nell'apprendimento contrastivo, si aggiunge una proiezione mediante strati densamente connessi per mappare la rappresentazione sullo spazio delle caratteristiche finale, facilitando i confronti.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Per l'addestramento della rete, è necessario definire una funzione di </a:t>
            </a:r>
            <a:r>
              <a:rPr lang="it-IT" dirty="0" err="1"/>
              <a:t>loss</a:t>
            </a:r>
            <a:r>
              <a:rPr lang="it-IT" dirty="0"/>
              <a:t> obiettivo da ottimizzare. Esistono diverse funzioni di </a:t>
            </a:r>
            <a:r>
              <a:rPr lang="it-IT" dirty="0" err="1"/>
              <a:t>loss</a:t>
            </a:r>
            <a:r>
              <a:rPr lang="it-IT" dirty="0"/>
              <a:t> disponibili.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È possibile utilizzare questa metodologia sia in contesti supervisionati, sfruttando le etichette disponibili, che non, cosa comune nella maggior parte delle applicazioni.</a:t>
            </a:r>
          </a:p>
        </p:txBody>
      </p:sp>
    </p:spTree>
    <p:extLst>
      <p:ext uri="{BB962C8B-B14F-4D97-AF65-F5344CB8AC3E}">
        <p14:creationId xmlns:p14="http://schemas.microsoft.com/office/powerpoint/2010/main" val="251468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L'apprendimento contrastivo è una tecnica di apprendimento automatico che permette di apprendere una rappresentazione generale dai dati, senza la necessità di etichette. Si basa sul principio secondo il quale le coppie positive della stessa classe mostrino una stretta vicinanza tra loro nello spazio di </a:t>
            </a:r>
            <a:r>
              <a:rPr lang="it-IT" dirty="0" err="1"/>
              <a:t>embedding</a:t>
            </a:r>
            <a:r>
              <a:rPr lang="it-IT" dirty="0"/>
              <a:t>, mentre quelle appartenenti a classi diverse siano posizionate più distanti tra loro.</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Per generare tali coppie, possono essere adottati due approcci principali:</a:t>
            </a:r>
          </a:p>
          <a:p>
            <a:pPr marL="0" lvl="0" indent="0" algn="l" rtl="0">
              <a:spcBef>
                <a:spcPts val="0"/>
              </a:spcBef>
              <a:spcAft>
                <a:spcPts val="0"/>
              </a:spcAft>
              <a:buNone/>
            </a:pPr>
            <a:r>
              <a:rPr lang="it-IT" dirty="0"/>
              <a:t>- </a:t>
            </a:r>
            <a:r>
              <a:rPr lang="it-IT" dirty="0" err="1"/>
              <a:t>Augmentation</a:t>
            </a:r>
            <a:endParaRPr lang="it-IT" dirty="0"/>
          </a:p>
          <a:p>
            <a:pPr marL="0" lvl="0" indent="0" algn="l" rtl="0">
              <a:spcBef>
                <a:spcPts val="0"/>
              </a:spcBef>
              <a:spcAft>
                <a:spcPts val="0"/>
              </a:spcAft>
              <a:buNone/>
            </a:pPr>
            <a:r>
              <a:rPr lang="it-IT" dirty="0"/>
              <a:t>- Utilizzare conoscenze di background</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Nel dettaglio, i dati grezzi vengono forniti in input a una rete neurale, ad esempio una GCN, che genera una rappresentazione intermedia. Spesso, nell'apprendimento contrastivo, si aggiunge una proiezione mediante strati densamente connessi per mappare la rappresentazione sullo spazio delle caratteristiche finale, facilitando i confronti.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Per l'addestramento della rete, è necessario definire una funzione di </a:t>
            </a:r>
            <a:r>
              <a:rPr lang="it-IT" dirty="0" err="1"/>
              <a:t>loss</a:t>
            </a:r>
            <a:r>
              <a:rPr lang="it-IT" dirty="0"/>
              <a:t> obiettivo da ottimizzare. Esistono diverse funzioni di </a:t>
            </a:r>
            <a:r>
              <a:rPr lang="it-IT" dirty="0" err="1"/>
              <a:t>loss</a:t>
            </a:r>
            <a:r>
              <a:rPr lang="it-IT" dirty="0"/>
              <a:t> disponibili.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È possibile utilizzare questa metodologia sia in contesti supervisionati, sfruttando le etichette disponibili, che non, cosa comune nella maggior parte delle applicazioni.</a:t>
            </a:r>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3864922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L'apprendimento contrastivo è una tecnica di apprendimento automatico che permette di apprendere una rappresentazione generale dai dati, senza la necessità di etichette. Si basa sul principio secondo il quale le coppie positive della stessa classe mostrino una stretta vicinanza tra loro nello spazio di </a:t>
            </a:r>
            <a:r>
              <a:rPr lang="it-IT" dirty="0" err="1"/>
              <a:t>embedding</a:t>
            </a:r>
            <a:r>
              <a:rPr lang="it-IT" dirty="0"/>
              <a:t>, mentre quelle appartenenti a classi diverse siano posizionate più distanti tra loro.</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Per generare tali coppie, possono essere adottati due approcci principali:</a:t>
            </a:r>
          </a:p>
          <a:p>
            <a:pPr marL="0" lvl="0" indent="0" algn="l" rtl="0">
              <a:spcBef>
                <a:spcPts val="0"/>
              </a:spcBef>
              <a:spcAft>
                <a:spcPts val="0"/>
              </a:spcAft>
              <a:buNone/>
            </a:pPr>
            <a:r>
              <a:rPr lang="it-IT" dirty="0"/>
              <a:t>- </a:t>
            </a:r>
            <a:r>
              <a:rPr lang="it-IT" dirty="0" err="1"/>
              <a:t>Augmentation</a:t>
            </a:r>
            <a:endParaRPr lang="it-IT" dirty="0"/>
          </a:p>
          <a:p>
            <a:pPr marL="0" lvl="0" indent="0" algn="l" rtl="0">
              <a:spcBef>
                <a:spcPts val="0"/>
              </a:spcBef>
              <a:spcAft>
                <a:spcPts val="0"/>
              </a:spcAft>
              <a:buNone/>
            </a:pPr>
            <a:r>
              <a:rPr lang="it-IT" dirty="0"/>
              <a:t>- Utilizzare conoscenze di background</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Nel dettaglio, i dati grezzi vengono forniti in input a una rete neurale, ad esempio una GCN, che genera una rappresentazione intermedia. Spesso, nell'apprendimento contrastivo, si aggiunge una proiezione mediante strati densamente connessi per mappare la rappresentazione sullo spazio delle caratteristiche finale, facilitando i confronti.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Per l'addestramento della rete, è necessario definire una funzione di </a:t>
            </a:r>
            <a:r>
              <a:rPr lang="it-IT" dirty="0" err="1"/>
              <a:t>loss</a:t>
            </a:r>
            <a:r>
              <a:rPr lang="it-IT" dirty="0"/>
              <a:t> obiettivo da ottimizzare. Esistono diverse funzioni di </a:t>
            </a:r>
            <a:r>
              <a:rPr lang="it-IT" dirty="0" err="1"/>
              <a:t>loss</a:t>
            </a:r>
            <a:r>
              <a:rPr lang="it-IT" dirty="0"/>
              <a:t> disponibili.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È possibile utilizzare questa metodologia sia in contesti supervisionati, sfruttando le etichette disponibili, che non, cosa comune nella maggior parte delle applicazioni.</a:t>
            </a:r>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342748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608d0fa1da_0_7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608d0fa1da_0_7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608d0fa1da_0_7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608d0fa1da_0_7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9949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608d0fa1da_0_7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608d0fa1da_0_7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2851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083763cf6_5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083763cf6_5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b="1" dirty="0" err="1"/>
              <a:t>x</a:t>
            </a:r>
            <a:r>
              <a:rPr lang="it-IT" sz="1100" b="1" baseline="-25000" dirty="0" err="1"/>
              <a:t>a</a:t>
            </a:r>
            <a:r>
              <a:rPr lang="it-IT" sz="1100" b="1" dirty="0"/>
              <a:t> = [</a:t>
            </a:r>
            <a:r>
              <a:rPr lang="it-IT" sz="1100" b="1" dirty="0" err="1"/>
              <a:t>coords</a:t>
            </a:r>
            <a:r>
              <a:rPr lang="it-IT" sz="1100" b="1" baseline="-25000" dirty="0" err="1"/>
              <a:t>a</a:t>
            </a:r>
            <a:r>
              <a:rPr lang="it-IT" sz="1100" b="1" dirty="0"/>
              <a:t> || </a:t>
            </a:r>
            <a:r>
              <a:rPr lang="it-IT" sz="1100" b="1" dirty="0" err="1"/>
              <a:t>meiler</a:t>
            </a:r>
            <a:r>
              <a:rPr lang="it-IT" sz="1100" b="1" baseline="-25000" dirty="0" err="1"/>
              <a:t>a</a:t>
            </a:r>
            <a:r>
              <a:rPr lang="it-IT" sz="1100" b="1" dirty="0"/>
              <a:t> || </a:t>
            </a:r>
            <a:r>
              <a:rPr lang="it-IT" sz="1100" b="1" dirty="0" err="1"/>
              <a:t>expasy</a:t>
            </a:r>
            <a:r>
              <a:rPr lang="it-IT" sz="1100" b="1" baseline="-25000" dirty="0" err="1"/>
              <a:t>a</a:t>
            </a:r>
            <a:r>
              <a:rPr lang="it-IT" sz="1100" b="1" dirty="0"/>
              <a:t> || </a:t>
            </a:r>
            <a:r>
              <a:rPr lang="it-IT" sz="1100" b="1" dirty="0" err="1"/>
              <a:t>amino</a:t>
            </a:r>
            <a:r>
              <a:rPr lang="it-IT" sz="1100" b="1" baseline="-25000" dirty="0" err="1"/>
              <a:t>a</a:t>
            </a:r>
            <a:r>
              <a:rPr lang="it-IT" sz="1100" b="1" dirty="0"/>
              <a:t>]</a:t>
            </a:r>
          </a:p>
          <a:p>
            <a:pPr marL="0" lvl="0" indent="0" algn="l" rtl="0">
              <a:spcBef>
                <a:spcPts val="0"/>
              </a:spcBef>
              <a:spcAft>
                <a:spcPts val="0"/>
              </a:spcAft>
              <a:buNone/>
            </a:pPr>
            <a:endParaRPr lang="it-IT"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a:extLst>
            <a:ext uri="{FF2B5EF4-FFF2-40B4-BE49-F238E27FC236}">
              <a16:creationId xmlns:a16="http://schemas.microsoft.com/office/drawing/2014/main" id="{F64C38A4-996D-EBF5-C4CE-3F73F4AD397F}"/>
            </a:ext>
          </a:extLst>
        </p:cNvPr>
        <p:cNvGrpSpPr/>
        <p:nvPr/>
      </p:nvGrpSpPr>
      <p:grpSpPr>
        <a:xfrm>
          <a:off x="0" y="0"/>
          <a:ext cx="0" cy="0"/>
          <a:chOff x="0" y="0"/>
          <a:chExt cx="0" cy="0"/>
        </a:xfrm>
      </p:grpSpPr>
      <p:sp>
        <p:nvSpPr>
          <p:cNvPr id="116" name="Google Shape;116;g5465e7bc0b_1_119:notes">
            <a:extLst>
              <a:ext uri="{FF2B5EF4-FFF2-40B4-BE49-F238E27FC236}">
                <a16:creationId xmlns:a16="http://schemas.microsoft.com/office/drawing/2014/main" id="{E343B3B2-D801-BB05-B254-5D9E5FE2A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465e7bc0b_1_119:notes">
            <a:extLst>
              <a:ext uri="{FF2B5EF4-FFF2-40B4-BE49-F238E27FC236}">
                <a16:creationId xmlns:a16="http://schemas.microsoft.com/office/drawing/2014/main" id="{FC7F6C1E-2057-9CA3-AC3A-4DF62902B4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597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a:extLst>
            <a:ext uri="{FF2B5EF4-FFF2-40B4-BE49-F238E27FC236}">
              <a16:creationId xmlns:a16="http://schemas.microsoft.com/office/drawing/2014/main" id="{294C7162-AB53-343D-4145-97068EEE88F3}"/>
            </a:ext>
          </a:extLst>
        </p:cNvPr>
        <p:cNvGrpSpPr/>
        <p:nvPr/>
      </p:nvGrpSpPr>
      <p:grpSpPr>
        <a:xfrm>
          <a:off x="0" y="0"/>
          <a:ext cx="0" cy="0"/>
          <a:chOff x="0" y="0"/>
          <a:chExt cx="0" cy="0"/>
        </a:xfrm>
      </p:grpSpPr>
      <p:sp>
        <p:nvSpPr>
          <p:cNvPr id="116" name="Google Shape;116;g5465e7bc0b_1_119:notes">
            <a:extLst>
              <a:ext uri="{FF2B5EF4-FFF2-40B4-BE49-F238E27FC236}">
                <a16:creationId xmlns:a16="http://schemas.microsoft.com/office/drawing/2014/main" id="{E1AEB213-901D-8659-9FD9-B1BBC97D23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465e7bc0b_1_119:notes">
            <a:extLst>
              <a:ext uri="{FF2B5EF4-FFF2-40B4-BE49-F238E27FC236}">
                <a16:creationId xmlns:a16="http://schemas.microsoft.com/office/drawing/2014/main" id="{112A4652-2CBB-257C-6EB4-86E2F4F889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509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b="0" dirty="0"/>
              <a:t>Data la sua efficacia nel promuovere l'apprendimento di rappresentazioni contestualmente informative e significative, si è deciso di utilizzare la </a:t>
            </a:r>
            <a:r>
              <a:rPr lang="it-IT" sz="1100" b="0" dirty="0" err="1"/>
              <a:t>loss</a:t>
            </a:r>
            <a:r>
              <a:rPr lang="it-IT" sz="1100" b="0" dirty="0"/>
              <a:t> </a:t>
            </a:r>
            <a:r>
              <a:rPr lang="it-IT" sz="1100" b="0" dirty="0" err="1"/>
              <a:t>InfoNCE</a:t>
            </a:r>
            <a:r>
              <a:rPr lang="it-IT" sz="1100" b="0" dirty="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84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migliori combinazioni di iper-parametri trovate per ogni tipologia di GNN considerata. </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migliori combinazioni di iper-parametri trovate per ogni tipologia di GNN considerata. </a:t>
            </a:r>
            <a:endParaRPr dirty="0"/>
          </a:p>
        </p:txBody>
      </p:sp>
    </p:spTree>
    <p:extLst>
      <p:ext uri="{BB962C8B-B14F-4D97-AF65-F5344CB8AC3E}">
        <p14:creationId xmlns:p14="http://schemas.microsoft.com/office/powerpoint/2010/main" val="3340587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6e9a21c8b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6e9a21c8b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8018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04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8517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617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6e9a21c8b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6e9a21c8b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3466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6e9a21c8b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6e9a21c8b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3886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608d0fa1da_0_8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608d0fa1da_0_8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608d0fa1da_0_7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608d0fa1da_0_7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6084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2566175"/>
            <a:ext cx="3500700" cy="1447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4800">
                <a:solidFill>
                  <a:srgbClr val="F3F3F3"/>
                </a:solidFill>
                <a:latin typeface="Unica One"/>
                <a:ea typeface="Unica One"/>
                <a:cs typeface="Unica One"/>
                <a:sym typeface="Unica One"/>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843250"/>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sz="1100">
                <a:solidFill>
                  <a:srgbClr val="F3F3F3"/>
                </a:solidFill>
                <a:latin typeface="Exo Light"/>
                <a:ea typeface="Exo Light"/>
                <a:cs typeface="Exo Light"/>
                <a:sym typeface="Exo Light"/>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ctrTitle"/>
          </p:nvPr>
        </p:nvSpPr>
        <p:spPr>
          <a:xfrm rot="-5400000">
            <a:off x="-1012550" y="2331150"/>
            <a:ext cx="3083400" cy="48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D406A"/>
              </a:buClr>
              <a:buSzPts val="2400"/>
              <a:buNone/>
              <a:defRPr sz="1800" b="0">
                <a:solidFill>
                  <a:srgbClr val="F3F3F3"/>
                </a:solidFill>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extLst>
      <p:ext uri="{BB962C8B-B14F-4D97-AF65-F5344CB8AC3E}">
        <p14:creationId xmlns:p14="http://schemas.microsoft.com/office/powerpoint/2010/main" val="1867428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ctrTitle"/>
          </p:nvPr>
        </p:nvSpPr>
        <p:spPr>
          <a:xfrm rot="-5400000">
            <a:off x="-1012550" y="2331150"/>
            <a:ext cx="3083400" cy="48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D406A"/>
              </a:buClr>
              <a:buSzPts val="2400"/>
              <a:buNone/>
              <a:defRPr sz="1800" b="0">
                <a:solidFill>
                  <a:srgbClr val="F3F3F3"/>
                </a:solidFill>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43" name="Google Shape;43;p9"/>
          <p:cNvSpPr txBox="1">
            <a:spLocks noGrp="1"/>
          </p:cNvSpPr>
          <p:nvPr>
            <p:ph type="ctrTitle" idx="2"/>
          </p:nvPr>
        </p:nvSpPr>
        <p:spPr>
          <a:xfrm>
            <a:off x="1634900" y="1067978"/>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solidFill>
                  <a:srgbClr val="F3F3F3"/>
                </a:solidFill>
              </a:defRPr>
            </a:lvl1pPr>
            <a:lvl2pPr lvl="1"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4" name="Google Shape;44;p9"/>
          <p:cNvSpPr txBox="1">
            <a:spLocks noGrp="1"/>
          </p:cNvSpPr>
          <p:nvPr>
            <p:ph type="subTitle" idx="1"/>
          </p:nvPr>
        </p:nvSpPr>
        <p:spPr>
          <a:xfrm>
            <a:off x="1634850" y="1571850"/>
            <a:ext cx="26193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000"/>
              <a:buFont typeface="Abel"/>
              <a:buNone/>
              <a:defRPr sz="1100">
                <a:solidFill>
                  <a:srgbClr val="F3F3F3"/>
                </a:solidFill>
                <a:latin typeface="Abel"/>
                <a:ea typeface="Abel"/>
                <a:cs typeface="Abel"/>
                <a:sym typeface="Abel"/>
              </a:defRPr>
            </a:lvl1pPr>
            <a:lvl2pPr lvl="1"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2pPr>
            <a:lvl3pPr lvl="2"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3pPr>
            <a:lvl4pPr lvl="3"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4pPr>
            <a:lvl5pPr lvl="4"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5pPr>
            <a:lvl6pPr lvl="5"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6pPr>
            <a:lvl7pPr lvl="6"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7pPr>
            <a:lvl8pPr lvl="7"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8pPr>
            <a:lvl9pPr lvl="8"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9pPr>
          </a:lstStyle>
          <a:p>
            <a:endParaRPr/>
          </a:p>
        </p:txBody>
      </p:sp>
      <p:sp>
        <p:nvSpPr>
          <p:cNvPr id="45" name="Google Shape;45;p9"/>
          <p:cNvSpPr txBox="1">
            <a:spLocks noGrp="1"/>
          </p:cNvSpPr>
          <p:nvPr>
            <p:ph type="ctrTitle" idx="3"/>
          </p:nvPr>
        </p:nvSpPr>
        <p:spPr>
          <a:xfrm>
            <a:off x="1634900" y="2811753"/>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solidFill>
                  <a:srgbClr val="F3F3F3"/>
                </a:solidFill>
              </a:defRPr>
            </a:lvl1pPr>
            <a:lvl2pPr lvl="1"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6" name="Google Shape;46;p9"/>
          <p:cNvSpPr txBox="1">
            <a:spLocks noGrp="1"/>
          </p:cNvSpPr>
          <p:nvPr>
            <p:ph type="subTitle" idx="4"/>
          </p:nvPr>
        </p:nvSpPr>
        <p:spPr>
          <a:xfrm>
            <a:off x="1634850" y="3315725"/>
            <a:ext cx="26193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000"/>
              <a:buFont typeface="Abel"/>
              <a:buNone/>
              <a:defRPr sz="1100">
                <a:solidFill>
                  <a:srgbClr val="F3F3F3"/>
                </a:solidFill>
                <a:latin typeface="Abel"/>
                <a:ea typeface="Abel"/>
                <a:cs typeface="Abel"/>
                <a:sym typeface="Abel"/>
              </a:defRPr>
            </a:lvl1pPr>
            <a:lvl2pPr lvl="1"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2pPr>
            <a:lvl3pPr lvl="2"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3pPr>
            <a:lvl4pPr lvl="3"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4pPr>
            <a:lvl5pPr lvl="4"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5pPr>
            <a:lvl6pPr lvl="5"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6pPr>
            <a:lvl7pPr lvl="6"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7pPr>
            <a:lvl8pPr lvl="7"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8pPr>
            <a:lvl9pPr lvl="8"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9pPr>
          </a:lstStyle>
          <a:p>
            <a:endParaRPr/>
          </a:p>
        </p:txBody>
      </p:sp>
      <p:sp>
        <p:nvSpPr>
          <p:cNvPr id="47" name="Google Shape;47;p9"/>
          <p:cNvSpPr txBox="1">
            <a:spLocks noGrp="1"/>
          </p:cNvSpPr>
          <p:nvPr>
            <p:ph type="ctrTitle" idx="5"/>
          </p:nvPr>
        </p:nvSpPr>
        <p:spPr>
          <a:xfrm>
            <a:off x="5042800" y="1067978"/>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solidFill>
                  <a:srgbClr val="F3F3F3"/>
                </a:solidFill>
              </a:defRPr>
            </a:lvl1pPr>
            <a:lvl2pPr lvl="1"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8" name="Google Shape;48;p9"/>
          <p:cNvSpPr txBox="1">
            <a:spLocks noGrp="1"/>
          </p:cNvSpPr>
          <p:nvPr>
            <p:ph type="subTitle" idx="6"/>
          </p:nvPr>
        </p:nvSpPr>
        <p:spPr>
          <a:xfrm>
            <a:off x="5042750" y="1571850"/>
            <a:ext cx="26193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000"/>
              <a:buFont typeface="Abel"/>
              <a:buNone/>
              <a:defRPr sz="1100">
                <a:solidFill>
                  <a:srgbClr val="F3F3F3"/>
                </a:solidFill>
                <a:latin typeface="Abel"/>
                <a:ea typeface="Abel"/>
                <a:cs typeface="Abel"/>
                <a:sym typeface="Abel"/>
              </a:defRPr>
            </a:lvl1pPr>
            <a:lvl2pPr lvl="1"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2pPr>
            <a:lvl3pPr lvl="2"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3pPr>
            <a:lvl4pPr lvl="3"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4pPr>
            <a:lvl5pPr lvl="4"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5pPr>
            <a:lvl6pPr lvl="5"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6pPr>
            <a:lvl7pPr lvl="6"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7pPr>
            <a:lvl8pPr lvl="7"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8pPr>
            <a:lvl9pPr lvl="8"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9pPr>
          </a:lstStyle>
          <a:p>
            <a:endParaRPr/>
          </a:p>
        </p:txBody>
      </p:sp>
      <p:sp>
        <p:nvSpPr>
          <p:cNvPr id="49" name="Google Shape;49;p9"/>
          <p:cNvSpPr txBox="1">
            <a:spLocks noGrp="1"/>
          </p:cNvSpPr>
          <p:nvPr>
            <p:ph type="ctrTitle" idx="7"/>
          </p:nvPr>
        </p:nvSpPr>
        <p:spPr>
          <a:xfrm>
            <a:off x="5042800" y="2811753"/>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solidFill>
                  <a:srgbClr val="F3F3F3"/>
                </a:solidFill>
              </a:defRPr>
            </a:lvl1pPr>
            <a:lvl2pPr lvl="1"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50" name="Google Shape;50;p9"/>
          <p:cNvSpPr txBox="1">
            <a:spLocks noGrp="1"/>
          </p:cNvSpPr>
          <p:nvPr>
            <p:ph type="subTitle" idx="8"/>
          </p:nvPr>
        </p:nvSpPr>
        <p:spPr>
          <a:xfrm>
            <a:off x="5042750" y="3315725"/>
            <a:ext cx="26193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000"/>
              <a:buFont typeface="Abel"/>
              <a:buNone/>
              <a:defRPr sz="1100">
                <a:solidFill>
                  <a:srgbClr val="F3F3F3"/>
                </a:solidFill>
                <a:latin typeface="Abel"/>
                <a:ea typeface="Abel"/>
                <a:cs typeface="Abel"/>
                <a:sym typeface="Abel"/>
              </a:defRPr>
            </a:lvl1pPr>
            <a:lvl2pPr lvl="1"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2pPr>
            <a:lvl3pPr lvl="2"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3pPr>
            <a:lvl4pPr lvl="3"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4pPr>
            <a:lvl5pPr lvl="4"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5pPr>
            <a:lvl6pPr lvl="5"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6pPr>
            <a:lvl7pPr lvl="6"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7pPr>
            <a:lvl8pPr lvl="7"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8pPr>
            <a:lvl9pPr lvl="8" rtl="0">
              <a:lnSpc>
                <a:spcPct val="100000"/>
              </a:lnSpc>
              <a:spcBef>
                <a:spcPts val="0"/>
              </a:spcBef>
              <a:spcAft>
                <a:spcPts val="0"/>
              </a:spcAft>
              <a:buClr>
                <a:srgbClr val="2D406A"/>
              </a:buClr>
              <a:buSzPts val="1000"/>
              <a:buFont typeface="Abel"/>
              <a:buNone/>
              <a:defRPr sz="1000">
                <a:solidFill>
                  <a:srgbClr val="2D406A"/>
                </a:solidFill>
                <a:latin typeface="Abel"/>
                <a:ea typeface="Abel"/>
                <a:cs typeface="Abel"/>
                <a:sym typeface="Abel"/>
              </a:defRPr>
            </a:lvl9pPr>
          </a:lstStyle>
          <a:p>
            <a:endParaRPr/>
          </a:p>
        </p:txBody>
      </p:sp>
    </p:spTree>
    <p:extLst>
      <p:ext uri="{BB962C8B-B14F-4D97-AF65-F5344CB8AC3E}">
        <p14:creationId xmlns:p14="http://schemas.microsoft.com/office/powerpoint/2010/main" val="778215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10"/>
          <p:cNvSpPr txBox="1">
            <a:spLocks noGrp="1"/>
          </p:cNvSpPr>
          <p:nvPr>
            <p:ph type="ctrTitle"/>
          </p:nvPr>
        </p:nvSpPr>
        <p:spPr>
          <a:xfrm>
            <a:off x="4650725" y="1658275"/>
            <a:ext cx="3564900" cy="182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2D406A"/>
              </a:buClr>
              <a:buSzPts val="4800"/>
              <a:buNone/>
              <a:defRPr sz="6000" b="0">
                <a:solidFill>
                  <a:srgbClr val="F3F3F3"/>
                </a:solidFill>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extLst>
      <p:ext uri="{BB962C8B-B14F-4D97-AF65-F5344CB8AC3E}">
        <p14:creationId xmlns:p14="http://schemas.microsoft.com/office/powerpoint/2010/main" val="1016766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ctrTitle"/>
          </p:nvPr>
        </p:nvSpPr>
        <p:spPr>
          <a:xfrm rot="-5400000">
            <a:off x="-1012550" y="2331150"/>
            <a:ext cx="3083400" cy="48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D406A"/>
              </a:buClr>
              <a:buSzPts val="2400"/>
              <a:buNone/>
              <a:defRPr sz="1800" b="0">
                <a:solidFill>
                  <a:srgbClr val="F3F3F3"/>
                </a:solidFill>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73" name="Google Shape;73;p15"/>
          <p:cNvSpPr txBox="1">
            <a:spLocks noGrp="1"/>
          </p:cNvSpPr>
          <p:nvPr>
            <p:ph type="ctrTitle" idx="2"/>
          </p:nvPr>
        </p:nvSpPr>
        <p:spPr>
          <a:xfrm>
            <a:off x="1679800" y="1343792"/>
            <a:ext cx="26193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solidFill>
                  <a:srgbClr val="F3F3F3"/>
                </a:solidFill>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74" name="Google Shape;74;p15"/>
          <p:cNvSpPr txBox="1">
            <a:spLocks noGrp="1"/>
          </p:cNvSpPr>
          <p:nvPr>
            <p:ph type="subTitle" idx="1"/>
          </p:nvPr>
        </p:nvSpPr>
        <p:spPr>
          <a:xfrm>
            <a:off x="1862275" y="2503988"/>
            <a:ext cx="2254200" cy="1302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solidFill>
                  <a:srgbClr val="F3F3F3"/>
                </a:solidFill>
                <a:latin typeface="Abel"/>
                <a:ea typeface="Abel"/>
                <a:cs typeface="Abel"/>
                <a:sym typeface="Abel"/>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Tree>
    <p:extLst>
      <p:ext uri="{BB962C8B-B14F-4D97-AF65-F5344CB8AC3E}">
        <p14:creationId xmlns:p14="http://schemas.microsoft.com/office/powerpoint/2010/main" val="125379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REE COLUMNS">
  <p:cSld name="CUSTOM_16_1">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673531" y="3094768"/>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1600"/>
              <a:buNone/>
              <a:defRPr sz="1600" b="0">
                <a:solidFill>
                  <a:srgbClr val="F3F3F3"/>
                </a:solidFill>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35" name="Google Shape;35;p8"/>
          <p:cNvSpPr txBox="1">
            <a:spLocks noGrp="1"/>
          </p:cNvSpPr>
          <p:nvPr>
            <p:ph type="subTitle" idx="1"/>
          </p:nvPr>
        </p:nvSpPr>
        <p:spPr>
          <a:xfrm>
            <a:off x="856025" y="3407350"/>
            <a:ext cx="2254200" cy="56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406A"/>
              </a:buClr>
              <a:buSzPts val="1100"/>
              <a:buFont typeface="Abel"/>
              <a:buNone/>
              <a:defRPr sz="1100">
                <a:solidFill>
                  <a:srgbClr val="F3F3F3"/>
                </a:solidFill>
                <a:latin typeface="Abel"/>
                <a:ea typeface="Abel"/>
                <a:cs typeface="Abel"/>
                <a:sym typeface="Abel"/>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36" name="Google Shape;36;p8"/>
          <p:cNvSpPr txBox="1">
            <a:spLocks noGrp="1"/>
          </p:cNvSpPr>
          <p:nvPr>
            <p:ph type="ctrTitle" idx="2"/>
          </p:nvPr>
        </p:nvSpPr>
        <p:spPr>
          <a:xfrm>
            <a:off x="3262356" y="3094768"/>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1600"/>
              <a:buNone/>
              <a:defRPr sz="1600" b="0">
                <a:solidFill>
                  <a:srgbClr val="F3F3F3"/>
                </a:solidFill>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37" name="Google Shape;37;p8"/>
          <p:cNvSpPr txBox="1">
            <a:spLocks noGrp="1"/>
          </p:cNvSpPr>
          <p:nvPr>
            <p:ph type="subTitle" idx="3"/>
          </p:nvPr>
        </p:nvSpPr>
        <p:spPr>
          <a:xfrm>
            <a:off x="3444838" y="3407350"/>
            <a:ext cx="2254200" cy="5685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solidFill>
                  <a:srgbClr val="F3F3F3"/>
                </a:solidFill>
                <a:latin typeface="Abel"/>
                <a:ea typeface="Abel"/>
                <a:cs typeface="Abel"/>
                <a:sym typeface="Abel"/>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38" name="Google Shape;38;p8"/>
          <p:cNvSpPr txBox="1">
            <a:spLocks noGrp="1"/>
          </p:cNvSpPr>
          <p:nvPr>
            <p:ph type="ctrTitle" idx="4"/>
          </p:nvPr>
        </p:nvSpPr>
        <p:spPr>
          <a:xfrm>
            <a:off x="5851306" y="3091717"/>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1600"/>
              <a:buNone/>
              <a:defRPr sz="1600" b="0">
                <a:solidFill>
                  <a:srgbClr val="F3F3F3"/>
                </a:solidFill>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39" name="Google Shape;39;p8"/>
          <p:cNvSpPr txBox="1">
            <a:spLocks noGrp="1"/>
          </p:cNvSpPr>
          <p:nvPr>
            <p:ph type="subTitle" idx="5"/>
          </p:nvPr>
        </p:nvSpPr>
        <p:spPr>
          <a:xfrm>
            <a:off x="6033825" y="3404300"/>
            <a:ext cx="2254200" cy="56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406A"/>
              </a:buClr>
              <a:buSzPts val="1100"/>
              <a:buFont typeface="Abel"/>
              <a:buNone/>
              <a:defRPr sz="1100">
                <a:solidFill>
                  <a:srgbClr val="F3F3F3"/>
                </a:solidFill>
                <a:latin typeface="Abel"/>
                <a:ea typeface="Abel"/>
                <a:cs typeface="Abel"/>
                <a:sym typeface="Abel"/>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0" name="Google Shape;40;p8"/>
          <p:cNvSpPr txBox="1">
            <a:spLocks noGrp="1"/>
          </p:cNvSpPr>
          <p:nvPr>
            <p:ph type="ctrTitle" idx="6"/>
          </p:nvPr>
        </p:nvSpPr>
        <p:spPr>
          <a:xfrm rot="-5400000">
            <a:off x="-1012550" y="2331150"/>
            <a:ext cx="3083400" cy="48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D406A"/>
              </a:buClr>
              <a:buSzPts val="2400"/>
              <a:buNone/>
              <a:defRPr sz="1800" b="0">
                <a:solidFill>
                  <a:srgbClr val="F3F3F3"/>
                </a:solidFill>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11_1_2_1_1">
    <p:bg>
      <p:bgPr>
        <a:blipFill>
          <a:blip r:embed="rId2">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 type="blank">
  <p:cSld name="BLANK">
    <p:bg>
      <p:bgPr>
        <a:solidFill>
          <a:srgbClr val="FDF3E5">
            <a:alpha val="29620"/>
          </a:srgbClr>
        </a:solid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ctrTitle"/>
          </p:nvPr>
        </p:nvSpPr>
        <p:spPr>
          <a:xfrm flipH="1">
            <a:off x="2732325" y="3046075"/>
            <a:ext cx="2364300" cy="702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3F3F3"/>
              </a:buClr>
              <a:buSzPts val="1200"/>
              <a:buNone/>
              <a:defRPr sz="1400" b="0"/>
            </a:lvl1pPr>
            <a:lvl2pPr lvl="1" rtl="0">
              <a:spcBef>
                <a:spcPts val="0"/>
              </a:spcBef>
              <a:spcAft>
                <a:spcPts val="0"/>
              </a:spcAft>
              <a:buClr>
                <a:srgbClr val="F3F3F3"/>
              </a:buClr>
              <a:buSzPts val="1600"/>
              <a:buNone/>
              <a:defRPr sz="1600">
                <a:solidFill>
                  <a:srgbClr val="F3F3F3"/>
                </a:solidFill>
              </a:defRPr>
            </a:lvl2pPr>
            <a:lvl3pPr lvl="2" rtl="0">
              <a:spcBef>
                <a:spcPts val="0"/>
              </a:spcBef>
              <a:spcAft>
                <a:spcPts val="0"/>
              </a:spcAft>
              <a:buClr>
                <a:srgbClr val="F3F3F3"/>
              </a:buClr>
              <a:buSzPts val="1600"/>
              <a:buNone/>
              <a:defRPr sz="1600">
                <a:solidFill>
                  <a:srgbClr val="F3F3F3"/>
                </a:solidFill>
              </a:defRPr>
            </a:lvl3pPr>
            <a:lvl4pPr lvl="3" rtl="0">
              <a:spcBef>
                <a:spcPts val="0"/>
              </a:spcBef>
              <a:spcAft>
                <a:spcPts val="0"/>
              </a:spcAft>
              <a:buClr>
                <a:srgbClr val="F3F3F3"/>
              </a:buClr>
              <a:buSzPts val="1600"/>
              <a:buNone/>
              <a:defRPr sz="1600">
                <a:solidFill>
                  <a:srgbClr val="F3F3F3"/>
                </a:solidFill>
              </a:defRPr>
            </a:lvl4pPr>
            <a:lvl5pPr lvl="4" rtl="0">
              <a:spcBef>
                <a:spcPts val="0"/>
              </a:spcBef>
              <a:spcAft>
                <a:spcPts val="0"/>
              </a:spcAft>
              <a:buClr>
                <a:srgbClr val="F3F3F3"/>
              </a:buClr>
              <a:buSzPts val="1600"/>
              <a:buNone/>
              <a:defRPr sz="1600">
                <a:solidFill>
                  <a:srgbClr val="F3F3F3"/>
                </a:solidFill>
              </a:defRPr>
            </a:lvl5pPr>
            <a:lvl6pPr lvl="5" rtl="0">
              <a:spcBef>
                <a:spcPts val="0"/>
              </a:spcBef>
              <a:spcAft>
                <a:spcPts val="0"/>
              </a:spcAft>
              <a:buClr>
                <a:srgbClr val="F3F3F3"/>
              </a:buClr>
              <a:buSzPts val="1600"/>
              <a:buNone/>
              <a:defRPr sz="1600">
                <a:solidFill>
                  <a:srgbClr val="F3F3F3"/>
                </a:solidFill>
              </a:defRPr>
            </a:lvl6pPr>
            <a:lvl7pPr lvl="6" rtl="0">
              <a:spcBef>
                <a:spcPts val="0"/>
              </a:spcBef>
              <a:spcAft>
                <a:spcPts val="0"/>
              </a:spcAft>
              <a:buClr>
                <a:srgbClr val="F3F3F3"/>
              </a:buClr>
              <a:buSzPts val="1600"/>
              <a:buNone/>
              <a:defRPr sz="1600">
                <a:solidFill>
                  <a:srgbClr val="F3F3F3"/>
                </a:solidFill>
              </a:defRPr>
            </a:lvl7pPr>
            <a:lvl8pPr lvl="7" rtl="0">
              <a:spcBef>
                <a:spcPts val="0"/>
              </a:spcBef>
              <a:spcAft>
                <a:spcPts val="0"/>
              </a:spcAft>
              <a:buClr>
                <a:srgbClr val="F3F3F3"/>
              </a:buClr>
              <a:buSzPts val="1600"/>
              <a:buNone/>
              <a:defRPr sz="1600">
                <a:solidFill>
                  <a:srgbClr val="F3F3F3"/>
                </a:solidFill>
              </a:defRPr>
            </a:lvl8pPr>
            <a:lvl9pPr lvl="8" rtl="0">
              <a:spcBef>
                <a:spcPts val="0"/>
              </a:spcBef>
              <a:spcAft>
                <a:spcPts val="0"/>
              </a:spcAft>
              <a:buClr>
                <a:srgbClr val="F3F3F3"/>
              </a:buClr>
              <a:buSzPts val="1600"/>
              <a:buNone/>
              <a:defRPr sz="1600">
                <a:solidFill>
                  <a:srgbClr val="F3F3F3"/>
                </a:solidFill>
              </a:defRPr>
            </a:lvl9pPr>
          </a:lstStyle>
          <a:p>
            <a:endParaRPr/>
          </a:p>
        </p:txBody>
      </p:sp>
      <p:sp>
        <p:nvSpPr>
          <p:cNvPr id="29" name="Google Shape;29;p6"/>
          <p:cNvSpPr txBox="1">
            <a:spLocks noGrp="1"/>
          </p:cNvSpPr>
          <p:nvPr>
            <p:ph type="subTitle" idx="1"/>
          </p:nvPr>
        </p:nvSpPr>
        <p:spPr>
          <a:xfrm flipH="1">
            <a:off x="2732275" y="1906500"/>
            <a:ext cx="4036500" cy="131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2pPr>
            <a:lvl3pPr lvl="2"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3pPr>
            <a:lvl4pPr lvl="3"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4pPr>
            <a:lvl5pPr lvl="4"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5pPr>
            <a:lvl6pPr lvl="5"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6pPr>
            <a:lvl7pPr lvl="6"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7pPr>
            <a:lvl8pPr lvl="7"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8pPr>
            <a:lvl9pPr lvl="8" rtl="0">
              <a:lnSpc>
                <a:spcPct val="100000"/>
              </a:lnSpc>
              <a:spcBef>
                <a:spcPts val="0"/>
              </a:spcBef>
              <a:spcAft>
                <a:spcPts val="0"/>
              </a:spcAft>
              <a:buClr>
                <a:srgbClr val="F3F3F3"/>
              </a:buClr>
              <a:buSzPts val="1200"/>
              <a:buFont typeface="Abel"/>
              <a:buNone/>
              <a:defRPr>
                <a:solidFill>
                  <a:srgbClr val="F3F3F3"/>
                </a:solidFill>
                <a:latin typeface="Abel"/>
                <a:ea typeface="Abel"/>
                <a:cs typeface="Abel"/>
                <a:sym typeface="Abel"/>
              </a:defRPr>
            </a:lvl9pPr>
          </a:lstStyle>
          <a:p>
            <a:endParaRPr/>
          </a:p>
        </p:txBody>
      </p:sp>
    </p:spTree>
    <p:extLst>
      <p:ext uri="{BB962C8B-B14F-4D97-AF65-F5344CB8AC3E}">
        <p14:creationId xmlns:p14="http://schemas.microsoft.com/office/powerpoint/2010/main" val="1877213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a:off x="3775200" y="1682975"/>
            <a:ext cx="23241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solidFill>
                  <a:srgbClr val="F3F3F3"/>
                </a:solidFill>
                <a:latin typeface="Unica One"/>
                <a:ea typeface="Unica One"/>
                <a:cs typeface="Unica One"/>
                <a:sym typeface="Unica One"/>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6" name="Google Shape;16;p4"/>
          <p:cNvSpPr txBox="1">
            <a:spLocks noGrp="1"/>
          </p:cNvSpPr>
          <p:nvPr>
            <p:ph type="ctrTitle" idx="2"/>
          </p:nvPr>
        </p:nvSpPr>
        <p:spPr>
          <a:xfrm>
            <a:off x="3775200" y="3219525"/>
            <a:ext cx="23241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solidFill>
                  <a:srgbClr val="F3F3F3"/>
                </a:solidFill>
                <a:latin typeface="Unica One"/>
                <a:ea typeface="Unica One"/>
                <a:cs typeface="Unica One"/>
                <a:sym typeface="Unica One"/>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7" name="Google Shape;17;p4"/>
          <p:cNvSpPr txBox="1">
            <a:spLocks noGrp="1"/>
          </p:cNvSpPr>
          <p:nvPr>
            <p:ph type="ctrTitle" idx="3"/>
          </p:nvPr>
        </p:nvSpPr>
        <p:spPr>
          <a:xfrm>
            <a:off x="6045900" y="1682975"/>
            <a:ext cx="23241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solidFill>
                  <a:srgbClr val="F3F3F3"/>
                </a:solidFill>
                <a:latin typeface="Unica One"/>
                <a:ea typeface="Unica One"/>
                <a:cs typeface="Unica One"/>
                <a:sym typeface="Unica One"/>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8" name="Google Shape;18;p4"/>
          <p:cNvSpPr txBox="1">
            <a:spLocks noGrp="1"/>
          </p:cNvSpPr>
          <p:nvPr>
            <p:ph type="ctrTitle" idx="4"/>
          </p:nvPr>
        </p:nvSpPr>
        <p:spPr>
          <a:xfrm>
            <a:off x="6045900" y="3219525"/>
            <a:ext cx="23241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solidFill>
                  <a:srgbClr val="F3F3F3"/>
                </a:solidFill>
                <a:latin typeface="Unica One"/>
                <a:ea typeface="Unica One"/>
                <a:cs typeface="Unica One"/>
                <a:sym typeface="Unica One"/>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9" name="Google Shape;19;p4"/>
          <p:cNvSpPr txBox="1">
            <a:spLocks noGrp="1"/>
          </p:cNvSpPr>
          <p:nvPr>
            <p:ph type="subTitle" idx="1"/>
          </p:nvPr>
        </p:nvSpPr>
        <p:spPr>
          <a:xfrm>
            <a:off x="3775200" y="186255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sz="1000">
                <a:solidFill>
                  <a:srgbClr val="F3F3F3"/>
                </a:solidFill>
                <a:latin typeface="Abel"/>
                <a:ea typeface="Abel"/>
                <a:cs typeface="Abel"/>
                <a:sym typeface="Abel"/>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0" name="Google Shape;20;p4"/>
          <p:cNvSpPr txBox="1">
            <a:spLocks noGrp="1"/>
          </p:cNvSpPr>
          <p:nvPr>
            <p:ph type="subTitle" idx="5"/>
          </p:nvPr>
        </p:nvSpPr>
        <p:spPr>
          <a:xfrm>
            <a:off x="3775200" y="3396868"/>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sz="1000">
                <a:solidFill>
                  <a:srgbClr val="F3F3F3"/>
                </a:solidFill>
                <a:latin typeface="Abel"/>
                <a:ea typeface="Abel"/>
                <a:cs typeface="Abel"/>
                <a:sym typeface="Abel"/>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1" name="Google Shape;21;p4"/>
          <p:cNvSpPr txBox="1">
            <a:spLocks noGrp="1"/>
          </p:cNvSpPr>
          <p:nvPr>
            <p:ph type="subTitle" idx="6"/>
          </p:nvPr>
        </p:nvSpPr>
        <p:spPr>
          <a:xfrm>
            <a:off x="6045900" y="186255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sz="1000">
                <a:solidFill>
                  <a:srgbClr val="F3F3F3"/>
                </a:solidFill>
                <a:latin typeface="Abel"/>
                <a:ea typeface="Abel"/>
                <a:cs typeface="Abel"/>
                <a:sym typeface="Abel"/>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2" name="Google Shape;22;p4"/>
          <p:cNvSpPr txBox="1">
            <a:spLocks noGrp="1"/>
          </p:cNvSpPr>
          <p:nvPr>
            <p:ph type="subTitle" idx="7"/>
          </p:nvPr>
        </p:nvSpPr>
        <p:spPr>
          <a:xfrm>
            <a:off x="6045900" y="3396868"/>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sz="1000">
                <a:solidFill>
                  <a:srgbClr val="F3F3F3"/>
                </a:solidFill>
                <a:latin typeface="Abel"/>
                <a:ea typeface="Abel"/>
                <a:cs typeface="Abel"/>
                <a:sym typeface="Abel"/>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ctrTitle" idx="8"/>
          </p:nvPr>
        </p:nvSpPr>
        <p:spPr>
          <a:xfrm rot="-5400000">
            <a:off x="-1012550" y="2331150"/>
            <a:ext cx="3083400" cy="481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rgbClr val="2D406A"/>
              </a:buClr>
              <a:buSzPts val="2400"/>
              <a:buNone/>
              <a:defRPr sz="1800" b="0">
                <a:solidFill>
                  <a:srgbClr val="F3F3F3"/>
                </a:solidFill>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extLst>
      <p:ext uri="{BB962C8B-B14F-4D97-AF65-F5344CB8AC3E}">
        <p14:creationId xmlns:p14="http://schemas.microsoft.com/office/powerpoint/2010/main" val="153162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EXT 1">
  <p:cSld name="TITLE +TEXT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2237395" y="2118925"/>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solidFill>
                  <a:srgbClr val="F3F3F3"/>
                </a:solidFill>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6" name="Google Shape;26;p5"/>
          <p:cNvSpPr txBox="1">
            <a:spLocks noGrp="1"/>
          </p:cNvSpPr>
          <p:nvPr>
            <p:ph type="subTitle" idx="1"/>
          </p:nvPr>
        </p:nvSpPr>
        <p:spPr>
          <a:xfrm>
            <a:off x="2562675" y="2663160"/>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solidFill>
                  <a:srgbClr val="F3F3F3"/>
                </a:solidFill>
                <a:latin typeface="Abel"/>
                <a:ea typeface="Abel"/>
                <a:cs typeface="Abel"/>
                <a:sym typeface="Abel"/>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Tree>
    <p:extLst>
      <p:ext uri="{BB962C8B-B14F-4D97-AF65-F5344CB8AC3E}">
        <p14:creationId xmlns:p14="http://schemas.microsoft.com/office/powerpoint/2010/main" val="669163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NUMBERS">
  <p:cSld name="TITLE + NUMBERS">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rot="-5400000">
            <a:off x="-1012550" y="2331150"/>
            <a:ext cx="3083400" cy="48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D406A"/>
              </a:buClr>
              <a:buSzPts val="2400"/>
              <a:buNone/>
              <a:defRPr sz="1800" b="0">
                <a:solidFill>
                  <a:srgbClr val="F3F3F3"/>
                </a:solidFill>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59" name="Google Shape;59;p13"/>
          <p:cNvSpPr txBox="1">
            <a:spLocks noGrp="1"/>
          </p:cNvSpPr>
          <p:nvPr>
            <p:ph type="subTitle" idx="1"/>
          </p:nvPr>
        </p:nvSpPr>
        <p:spPr>
          <a:xfrm>
            <a:off x="5556825" y="1477450"/>
            <a:ext cx="2484300" cy="4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60" name="Google Shape;60;p13"/>
          <p:cNvSpPr txBox="1">
            <a:spLocks noGrp="1"/>
          </p:cNvSpPr>
          <p:nvPr>
            <p:ph type="title" idx="2" hasCustomPrompt="1"/>
          </p:nvPr>
        </p:nvSpPr>
        <p:spPr>
          <a:xfrm>
            <a:off x="5556825" y="896623"/>
            <a:ext cx="2354700" cy="73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3000"/>
              <a:buNone/>
              <a:defRPr sz="3000">
                <a:solidFill>
                  <a:srgbClr val="F3F3F3"/>
                </a:solidFill>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r>
              <a:t>xx%</a:t>
            </a:r>
          </a:p>
        </p:txBody>
      </p:sp>
      <p:sp>
        <p:nvSpPr>
          <p:cNvPr id="61" name="Google Shape;61;p13"/>
          <p:cNvSpPr txBox="1">
            <a:spLocks noGrp="1"/>
          </p:cNvSpPr>
          <p:nvPr>
            <p:ph type="subTitle" idx="3"/>
          </p:nvPr>
        </p:nvSpPr>
        <p:spPr>
          <a:xfrm>
            <a:off x="5556825" y="2642050"/>
            <a:ext cx="2484300" cy="4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62" name="Google Shape;62;p13"/>
          <p:cNvSpPr txBox="1">
            <a:spLocks noGrp="1"/>
          </p:cNvSpPr>
          <p:nvPr>
            <p:ph type="title" idx="4" hasCustomPrompt="1"/>
          </p:nvPr>
        </p:nvSpPr>
        <p:spPr>
          <a:xfrm>
            <a:off x="5556825" y="2061223"/>
            <a:ext cx="2354700" cy="73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3000"/>
              <a:buNone/>
              <a:defRPr sz="3000">
                <a:solidFill>
                  <a:srgbClr val="F3F3F3"/>
                </a:solidFill>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r>
              <a:t>xx%</a:t>
            </a:r>
          </a:p>
        </p:txBody>
      </p:sp>
      <p:sp>
        <p:nvSpPr>
          <p:cNvPr id="63" name="Google Shape;63;p13"/>
          <p:cNvSpPr txBox="1">
            <a:spLocks noGrp="1"/>
          </p:cNvSpPr>
          <p:nvPr>
            <p:ph type="subTitle" idx="5"/>
          </p:nvPr>
        </p:nvSpPr>
        <p:spPr>
          <a:xfrm>
            <a:off x="5556825" y="3806650"/>
            <a:ext cx="2484300" cy="43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64" name="Google Shape;64;p13"/>
          <p:cNvSpPr txBox="1">
            <a:spLocks noGrp="1"/>
          </p:cNvSpPr>
          <p:nvPr>
            <p:ph type="title" idx="6" hasCustomPrompt="1"/>
          </p:nvPr>
        </p:nvSpPr>
        <p:spPr>
          <a:xfrm>
            <a:off x="5556825" y="3225823"/>
            <a:ext cx="2354700" cy="73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3000"/>
              <a:buNone/>
              <a:defRPr sz="3000">
                <a:solidFill>
                  <a:srgbClr val="F3F3F3"/>
                </a:solidFill>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r>
              <a:t>xx%</a:t>
            </a:r>
          </a:p>
        </p:txBody>
      </p:sp>
    </p:spTree>
    <p:extLst>
      <p:ext uri="{BB962C8B-B14F-4D97-AF65-F5344CB8AC3E}">
        <p14:creationId xmlns:p14="http://schemas.microsoft.com/office/powerpoint/2010/main" val="325851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rot="-5400000">
            <a:off x="-1012550" y="2331150"/>
            <a:ext cx="3083400" cy="481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2D406A"/>
              </a:buClr>
              <a:buSzPts val="2400"/>
              <a:buNone/>
              <a:defRPr sz="1800" b="0">
                <a:solidFill>
                  <a:srgbClr val="F3F3F3"/>
                </a:solidFill>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
        <p:nvSpPr>
          <p:cNvPr id="67" name="Google Shape;67;p14"/>
          <p:cNvSpPr txBox="1">
            <a:spLocks noGrp="1"/>
          </p:cNvSpPr>
          <p:nvPr>
            <p:ph type="ctrTitle" idx="2"/>
          </p:nvPr>
        </p:nvSpPr>
        <p:spPr>
          <a:xfrm>
            <a:off x="1679800" y="1343792"/>
            <a:ext cx="26193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solidFill>
                  <a:srgbClr val="F3F3F3"/>
                </a:solidFill>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68" name="Google Shape;68;p14"/>
          <p:cNvSpPr txBox="1">
            <a:spLocks noGrp="1"/>
          </p:cNvSpPr>
          <p:nvPr>
            <p:ph type="subTitle" idx="1"/>
          </p:nvPr>
        </p:nvSpPr>
        <p:spPr>
          <a:xfrm>
            <a:off x="1862275" y="2503988"/>
            <a:ext cx="2254200" cy="1302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solidFill>
                  <a:srgbClr val="F3F3F3"/>
                </a:solidFill>
                <a:latin typeface="Abel"/>
                <a:ea typeface="Abel"/>
                <a:cs typeface="Abel"/>
                <a:sym typeface="Abel"/>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69" name="Google Shape;69;p14"/>
          <p:cNvSpPr txBox="1">
            <a:spLocks noGrp="1"/>
          </p:cNvSpPr>
          <p:nvPr>
            <p:ph type="ctrTitle" idx="3"/>
          </p:nvPr>
        </p:nvSpPr>
        <p:spPr>
          <a:xfrm>
            <a:off x="4844925" y="1337506"/>
            <a:ext cx="26193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solidFill>
                  <a:srgbClr val="F3F3F3"/>
                </a:solidFill>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70" name="Google Shape;70;p14"/>
          <p:cNvSpPr txBox="1">
            <a:spLocks noGrp="1"/>
          </p:cNvSpPr>
          <p:nvPr>
            <p:ph type="subTitle" idx="4"/>
          </p:nvPr>
        </p:nvSpPr>
        <p:spPr>
          <a:xfrm>
            <a:off x="5027445" y="2497004"/>
            <a:ext cx="22542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D406A"/>
              </a:buClr>
              <a:buSzPts val="1100"/>
              <a:buFont typeface="Abel"/>
              <a:buNone/>
              <a:defRPr sz="1100">
                <a:solidFill>
                  <a:srgbClr val="F3F3F3"/>
                </a:solidFill>
                <a:latin typeface="Abel"/>
                <a:ea typeface="Abel"/>
                <a:cs typeface="Abel"/>
                <a:sym typeface="Abel"/>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Tree>
    <p:extLst>
      <p:ext uri="{BB962C8B-B14F-4D97-AF65-F5344CB8AC3E}">
        <p14:creationId xmlns:p14="http://schemas.microsoft.com/office/powerpoint/2010/main" val="366024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3F3F3"/>
              </a:buClr>
              <a:buSzPts val="2800"/>
              <a:buFont typeface="Unica One"/>
              <a:buNone/>
              <a:defRPr sz="2800" b="1">
                <a:solidFill>
                  <a:srgbClr val="F3F3F3"/>
                </a:solidFill>
                <a:latin typeface="Unica One"/>
                <a:ea typeface="Unica One"/>
                <a:cs typeface="Unica One"/>
                <a:sym typeface="Unica One"/>
              </a:defRPr>
            </a:lvl1pPr>
            <a:lvl2pPr lvl="1"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2pPr>
            <a:lvl3pPr lvl="2"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3pPr>
            <a:lvl4pPr lvl="3"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4pPr>
            <a:lvl5pPr lvl="4"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5pPr>
            <a:lvl6pPr lvl="5"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6pPr>
            <a:lvl7pPr lvl="6"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7pPr>
            <a:lvl8pPr lvl="7"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8pPr>
            <a:lvl9pPr lvl="8" rtl="0">
              <a:spcBef>
                <a:spcPts val="0"/>
              </a:spcBef>
              <a:spcAft>
                <a:spcPts val="0"/>
              </a:spcAft>
              <a:buClr>
                <a:srgbClr val="F3F3F3"/>
              </a:buClr>
              <a:buSzPts val="2800"/>
              <a:buFont typeface="Josefin Sans"/>
              <a:buNone/>
              <a:defRPr sz="2800" b="1">
                <a:solidFill>
                  <a:srgbClr val="F3F3F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F3F3F3"/>
              </a:buClr>
              <a:buSzPts val="1200"/>
              <a:buFont typeface="Abel"/>
              <a:buChar char="●"/>
              <a:defRPr sz="1200">
                <a:solidFill>
                  <a:srgbClr val="F3F3F3"/>
                </a:solidFill>
                <a:latin typeface="Abel"/>
                <a:ea typeface="Abel"/>
                <a:cs typeface="Abel"/>
                <a:sym typeface="Abel"/>
              </a:defRPr>
            </a:lvl1pPr>
            <a:lvl2pPr marL="914400" lvl="1"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2pPr>
            <a:lvl3pPr marL="1371600" lvl="2"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3pPr>
            <a:lvl4pPr marL="1828800" lvl="3"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4pPr>
            <a:lvl5pPr marL="2286000" lvl="4"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5pPr>
            <a:lvl6pPr marL="2743200" lvl="5"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6pPr>
            <a:lvl7pPr marL="3200400" lvl="6"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7pPr>
            <a:lvl8pPr marL="3657600" lvl="7" indent="-304800" rtl="0">
              <a:lnSpc>
                <a:spcPct val="115000"/>
              </a:lnSpc>
              <a:spcBef>
                <a:spcPts val="1600"/>
              </a:spcBef>
              <a:spcAft>
                <a:spcPts val="0"/>
              </a:spcAft>
              <a:buClr>
                <a:srgbClr val="F3F3F3"/>
              </a:buClr>
              <a:buSzPts val="1200"/>
              <a:buFont typeface="Abel"/>
              <a:buChar char="○"/>
              <a:defRPr sz="1200">
                <a:solidFill>
                  <a:srgbClr val="F3F3F3"/>
                </a:solidFill>
                <a:latin typeface="Abel"/>
                <a:ea typeface="Abel"/>
                <a:cs typeface="Abel"/>
                <a:sym typeface="Abel"/>
              </a:defRPr>
            </a:lvl8pPr>
            <a:lvl9pPr marL="4114800" lvl="8" indent="-304800" rtl="0">
              <a:lnSpc>
                <a:spcPct val="115000"/>
              </a:lnSpc>
              <a:spcBef>
                <a:spcPts val="1600"/>
              </a:spcBef>
              <a:spcAft>
                <a:spcPts val="1600"/>
              </a:spcAft>
              <a:buClr>
                <a:srgbClr val="F3F3F3"/>
              </a:buClr>
              <a:buSzPts val="1200"/>
              <a:buFont typeface="Abel"/>
              <a:buChar char="■"/>
              <a:defRPr sz="1200">
                <a:solidFill>
                  <a:srgbClr val="F3F3F3"/>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64" r:id="rId3"/>
    <p:sldLayoutId id="2147483665" r:id="rId4"/>
    <p:sldLayoutId id="2147483668"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3.jpeg"/><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18" Type="http://schemas.openxmlformats.org/officeDocument/2006/relationships/image" Target="../media/image47.png"/><Relationship Id="rId3" Type="http://schemas.microsoft.com/office/2017/06/relationships/model3d" Target="../media/model3d3.glb"/><Relationship Id="rId7" Type="http://schemas.openxmlformats.org/officeDocument/2006/relationships/image" Target="../media/image37.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3.xml"/><Relationship Id="rId16"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39.png"/><Relationship Id="rId19" Type="http://schemas.microsoft.com/office/2007/relationships/hdphoto" Target="../media/hdphoto5.wdp"/><Relationship Id="rId4" Type="http://schemas.openxmlformats.org/officeDocument/2006/relationships/image" Target="../media/image34.png"/><Relationship Id="rId9" Type="http://schemas.openxmlformats.org/officeDocument/2006/relationships/image" Target="../media/image380.pn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0.png"/><Relationship Id="rId5" Type="http://schemas.microsoft.com/office/2007/relationships/hdphoto" Target="../media/hdphoto6.wdp"/><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microsoft.com/office/2017/06/relationships/model3d" Target="../media/model3d1.glb"/><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microsoft.com/office/2007/relationships/hdphoto" Target="../media/hdphoto1.wdp"/><Relationship Id="rId11" Type="http://schemas.openxmlformats.org/officeDocument/2006/relationships/image" Target="../media/image16.png"/><Relationship Id="rId5" Type="http://schemas.openxmlformats.org/officeDocument/2006/relationships/image" Target="../media/image15.png"/><Relationship Id="rId10" Type="http://schemas.microsoft.com/office/2017/06/relationships/model3d" Target="../media/model3d2.glb"/><Relationship Id="rId4" Type="http://schemas.openxmlformats.org/officeDocument/2006/relationships/image" Target="../media/image14.png"/><Relationship Id="rId9"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66.jpe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600.png"/><Relationship Id="rId4" Type="http://schemas.openxmlformats.org/officeDocument/2006/relationships/image" Target="../media/image590.png"/></Relationships>
</file>

<file path=ppt/slides/_rels/slide3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2"/>
          <p:cNvSpPr txBox="1">
            <a:spLocks noGrp="1"/>
          </p:cNvSpPr>
          <p:nvPr>
            <p:ph type="subTitle" idx="1"/>
          </p:nvPr>
        </p:nvSpPr>
        <p:spPr>
          <a:xfrm>
            <a:off x="131952" y="2982190"/>
            <a:ext cx="3326700" cy="3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200" dirty="0">
                <a:latin typeface="Abel"/>
                <a:ea typeface="Abel"/>
                <a:cs typeface="Abel"/>
                <a:sym typeface="Abel"/>
              </a:rPr>
              <a:t>Strumenti Formali per la BioInformatica – A.A. 23/24</a:t>
            </a:r>
          </a:p>
        </p:txBody>
      </p:sp>
      <p:sp>
        <p:nvSpPr>
          <p:cNvPr id="94" name="Google Shape;94;p22"/>
          <p:cNvSpPr txBox="1">
            <a:spLocks noGrp="1"/>
          </p:cNvSpPr>
          <p:nvPr>
            <p:ph type="ctrTitle"/>
          </p:nvPr>
        </p:nvSpPr>
        <p:spPr>
          <a:xfrm>
            <a:off x="131952" y="978350"/>
            <a:ext cx="5674480" cy="1701559"/>
          </a:xfrm>
          <a:prstGeom prst="rect">
            <a:avLst/>
          </a:prstGeom>
        </p:spPr>
        <p:txBody>
          <a:bodyPr spcFirstLastPara="1" wrap="square" lIns="91425" tIns="91425" rIns="91425" bIns="91425" anchor="b" anchorCtr="0">
            <a:noAutofit/>
          </a:bodyPr>
          <a:lstStyle/>
          <a:p>
            <a:r>
              <a:rPr lang="it-IT" dirty="0"/>
              <a:t>CONTRASTIVE 3D PROTEIN PREDICTION</a:t>
            </a:r>
            <a:endParaRPr dirty="0"/>
          </a:p>
        </p:txBody>
      </p:sp>
      <p:sp>
        <p:nvSpPr>
          <p:cNvPr id="2" name="Google Shape;93;p22">
            <a:extLst>
              <a:ext uri="{FF2B5EF4-FFF2-40B4-BE49-F238E27FC236}">
                <a16:creationId xmlns:a16="http://schemas.microsoft.com/office/drawing/2014/main" id="{B20F0304-DDBB-5991-A5C8-AFA4B5C8D56E}"/>
              </a:ext>
            </a:extLst>
          </p:cNvPr>
          <p:cNvSpPr txBox="1">
            <a:spLocks/>
          </p:cNvSpPr>
          <p:nvPr/>
        </p:nvSpPr>
        <p:spPr>
          <a:xfrm>
            <a:off x="0" y="4821600"/>
            <a:ext cx="3502800" cy="32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CBF4A"/>
              </a:buClr>
              <a:buSzPts val="1400"/>
              <a:buFont typeface="Abel"/>
              <a:buNone/>
              <a:defRPr sz="1100" b="0" i="0" u="none" strike="noStrike" cap="none">
                <a:solidFill>
                  <a:srgbClr val="F3F3F3"/>
                </a:solidFill>
                <a:latin typeface="Exo Light"/>
                <a:ea typeface="Exo Light"/>
                <a:cs typeface="Exo Light"/>
                <a:sym typeface="Exo Light"/>
              </a:defRPr>
            </a:lvl1pPr>
            <a:lvl2pPr marL="914400" marR="0" lvl="1"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9pPr>
          </a:lstStyle>
          <a:p>
            <a:pPr marL="0" indent="0"/>
            <a:r>
              <a:rPr lang="it-IT" sz="1200" dirty="0">
                <a:latin typeface="Abel"/>
                <a:ea typeface="Abel"/>
                <a:cs typeface="Abel"/>
                <a:sym typeface="Abel"/>
              </a:rPr>
              <a:t>Angelo Nazzaro – Luigina Costante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2" name="Google Shape;120;p25">
            <a:extLst>
              <a:ext uri="{FF2B5EF4-FFF2-40B4-BE49-F238E27FC236}">
                <a16:creationId xmlns:a16="http://schemas.microsoft.com/office/drawing/2014/main" id="{458DFE45-3CA2-51CC-5D68-E2A951F7EBFF}"/>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DEEP LEARNING</a:t>
            </a:r>
          </a:p>
        </p:txBody>
      </p:sp>
      <p:sp>
        <p:nvSpPr>
          <p:cNvPr id="2" name="CasellaDiTesto 1">
            <a:extLst>
              <a:ext uri="{FF2B5EF4-FFF2-40B4-BE49-F238E27FC236}">
                <a16:creationId xmlns:a16="http://schemas.microsoft.com/office/drawing/2014/main" id="{88C239ED-2E33-3203-46AA-DB5AA1D2F65D}"/>
              </a:ext>
            </a:extLst>
          </p:cNvPr>
          <p:cNvSpPr txBox="1"/>
          <p:nvPr/>
        </p:nvSpPr>
        <p:spPr>
          <a:xfrm>
            <a:off x="228601" y="1111483"/>
            <a:ext cx="8557200" cy="738664"/>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dirty="0"/>
              <a:t>Deep learning: </a:t>
            </a:r>
            <a:r>
              <a:rPr lang="en-US" sz="1400" b="0" dirty="0" err="1"/>
              <a:t>specializzazione</a:t>
            </a:r>
            <a:r>
              <a:rPr lang="en-US" sz="1400" b="0" dirty="0"/>
              <a:t> del machine learning </a:t>
            </a:r>
            <a:r>
              <a:rPr lang="en-US" sz="1400" b="0" dirty="0" err="1"/>
              <a:t>che</a:t>
            </a:r>
            <a:r>
              <a:rPr lang="en-US" sz="1400" b="0" dirty="0"/>
              <a:t> </a:t>
            </a:r>
            <a:r>
              <a:rPr lang="en-US" sz="1400" b="0" dirty="0" err="1"/>
              <a:t>si</a:t>
            </a:r>
            <a:r>
              <a:rPr lang="en-US" sz="1400" b="0" dirty="0"/>
              <a:t> </a:t>
            </a:r>
            <a:r>
              <a:rPr lang="en-US" sz="1400" b="0" dirty="0" err="1"/>
              <a:t>concentra</a:t>
            </a:r>
            <a:r>
              <a:rPr lang="en-US" sz="1400" b="0" dirty="0"/>
              <a:t> </a:t>
            </a:r>
            <a:r>
              <a:rPr lang="en-US" sz="1400" b="0" dirty="0" err="1"/>
              <a:t>sullo</a:t>
            </a:r>
            <a:r>
              <a:rPr lang="en-US" sz="1400" b="0" dirty="0"/>
              <a:t> studio, </a:t>
            </a:r>
            <a:r>
              <a:rPr lang="en-US" sz="1400" b="0" dirty="0" err="1"/>
              <a:t>sviluppo</a:t>
            </a:r>
            <a:r>
              <a:rPr lang="en-US" sz="1400" b="0" dirty="0"/>
              <a:t> e </a:t>
            </a:r>
            <a:r>
              <a:rPr lang="en-US" sz="1400" b="0" dirty="0" err="1"/>
              <a:t>addestramento</a:t>
            </a:r>
            <a:r>
              <a:rPr lang="en-US" sz="1400" b="0" dirty="0"/>
              <a:t> di </a:t>
            </a:r>
            <a:r>
              <a:rPr lang="en-US" sz="1400" b="0" dirty="0" err="1"/>
              <a:t>reti</a:t>
            </a:r>
            <a:r>
              <a:rPr lang="en-US" sz="1400" b="0" dirty="0"/>
              <a:t> </a:t>
            </a:r>
            <a:r>
              <a:rPr lang="en-US" sz="1400" b="0" dirty="0" err="1"/>
              <a:t>neurali</a:t>
            </a:r>
            <a:r>
              <a:rPr lang="en-US" sz="1400" b="0" dirty="0"/>
              <a:t> profonde </a:t>
            </a:r>
            <a:r>
              <a:rPr lang="en-US" sz="1400" b="0" dirty="0" err="1"/>
              <a:t>su</a:t>
            </a:r>
            <a:r>
              <a:rPr lang="en-US" sz="1400" b="0" dirty="0"/>
              <a:t> </a:t>
            </a:r>
            <a:r>
              <a:rPr lang="en-US" sz="1400" b="0" dirty="0" err="1"/>
              <a:t>grandi</a:t>
            </a:r>
            <a:r>
              <a:rPr lang="en-US" sz="1400" b="0" dirty="0"/>
              <a:t> </a:t>
            </a:r>
            <a:r>
              <a:rPr lang="en-US" sz="1400" b="0" dirty="0" err="1"/>
              <a:t>quantità</a:t>
            </a:r>
            <a:r>
              <a:rPr lang="en-US" sz="1400" b="0" dirty="0"/>
              <a:t> di </a:t>
            </a:r>
            <a:r>
              <a:rPr lang="en-US" sz="1400" b="0" dirty="0" err="1"/>
              <a:t>dati</a:t>
            </a:r>
            <a:r>
              <a:rPr lang="en-US" sz="1400" b="0" dirty="0"/>
              <a:t> per </a:t>
            </a:r>
            <a:r>
              <a:rPr lang="en-US" sz="1400" b="0" dirty="0" err="1"/>
              <a:t>compiere</a:t>
            </a:r>
            <a:r>
              <a:rPr lang="en-US" sz="1400" b="0" dirty="0"/>
              <a:t> tasks </a:t>
            </a:r>
            <a:r>
              <a:rPr lang="en-US" sz="1400" b="0" dirty="0" err="1"/>
              <a:t>complesse</a:t>
            </a:r>
            <a:r>
              <a:rPr lang="it-IT" sz="1400" b="0" dirty="0"/>
              <a:t>.</a:t>
            </a:r>
            <a:endParaRPr lang="it-IT" b="0" dirty="0"/>
          </a:p>
        </p:txBody>
      </p:sp>
      <p:pic>
        <p:nvPicPr>
          <p:cNvPr id="3074" name="Picture 2" descr="A Layman's Guide to Deep Neural Networks | by Jojo John Moolayil | Towards  Data Science">
            <a:extLst>
              <a:ext uri="{FF2B5EF4-FFF2-40B4-BE49-F238E27FC236}">
                <a16:creationId xmlns:a16="http://schemas.microsoft.com/office/drawing/2014/main" id="{89921DAD-A63B-EAFF-9EF8-776805150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1" y="2177506"/>
            <a:ext cx="4478482" cy="2453835"/>
          </a:xfrm>
          <a:prstGeom prst="round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0D2E98C7-62F5-43C1-3BF3-3EDA0033866F}"/>
              </a:ext>
            </a:extLst>
          </p:cNvPr>
          <p:cNvSpPr txBox="1"/>
          <p:nvPr/>
        </p:nvSpPr>
        <p:spPr>
          <a:xfrm>
            <a:off x="5247410" y="2177506"/>
            <a:ext cx="3543300" cy="2453834"/>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marL="171450" indent="-171450" algn="l">
              <a:buClr>
                <a:schemeClr val="bg1"/>
              </a:buClr>
              <a:buFont typeface="Wingdings" pitchFamily="2" charset="2"/>
              <a:buChar char="Ø"/>
            </a:pPr>
            <a:r>
              <a:rPr lang="it-IT" sz="1400" dirty="0"/>
              <a:t>Input Layer</a:t>
            </a:r>
            <a:r>
              <a:rPr lang="it-IT" sz="1250" b="0" dirty="0"/>
              <a:t>: i dati vengono elaborati attraverso una funzione di attivazione iniziale che può introdurre non linearità.</a:t>
            </a:r>
          </a:p>
          <a:p>
            <a:pPr algn="l">
              <a:buClr>
                <a:schemeClr val="bg1"/>
              </a:buClr>
            </a:pPr>
            <a:endParaRPr lang="it-IT" sz="1250" b="0" dirty="0"/>
          </a:p>
          <a:p>
            <a:pPr marL="171450" indent="-171450" algn="l">
              <a:buClr>
                <a:schemeClr val="bg1"/>
              </a:buClr>
              <a:buFont typeface="Wingdings" pitchFamily="2" charset="2"/>
              <a:buChar char="Ø"/>
            </a:pPr>
            <a:r>
              <a:rPr lang="it-IT" sz="1400" dirty="0" err="1"/>
              <a:t>Hidden</a:t>
            </a:r>
            <a:r>
              <a:rPr lang="it-IT" sz="1400" dirty="0"/>
              <a:t> Layer</a:t>
            </a:r>
            <a:r>
              <a:rPr lang="it-IT" sz="1250" b="0" dirty="0"/>
              <a:t>: combinano linearmente l'output del livello di input e applicano una funzione di attivazione. </a:t>
            </a:r>
          </a:p>
          <a:p>
            <a:pPr algn="l">
              <a:buClr>
                <a:schemeClr val="bg1"/>
              </a:buClr>
            </a:pPr>
            <a:endParaRPr lang="it-IT" sz="1250" b="0" dirty="0"/>
          </a:p>
          <a:p>
            <a:pPr marL="171450" indent="-171450" algn="l">
              <a:buClr>
                <a:schemeClr val="bg1"/>
              </a:buClr>
              <a:buFont typeface="Wingdings" pitchFamily="2" charset="2"/>
              <a:buChar char="Ø"/>
            </a:pPr>
            <a:r>
              <a:rPr lang="it-IT" sz="1400" dirty="0"/>
              <a:t>Output Layer</a:t>
            </a:r>
            <a:r>
              <a:rPr lang="it-IT" sz="1250" b="0" dirty="0"/>
              <a:t>: fornisce il risultato finale della rete.</a:t>
            </a:r>
          </a:p>
        </p:txBody>
      </p:sp>
    </p:spTree>
    <p:extLst>
      <p:ext uri="{BB962C8B-B14F-4D97-AF65-F5344CB8AC3E}">
        <p14:creationId xmlns:p14="http://schemas.microsoft.com/office/powerpoint/2010/main" val="1837125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411"/>
        <p:cNvGrpSpPr/>
        <p:nvPr/>
      </p:nvGrpSpPr>
      <p:grpSpPr>
        <a:xfrm>
          <a:off x="0" y="0"/>
          <a:ext cx="0" cy="0"/>
          <a:chOff x="0" y="0"/>
          <a:chExt cx="0" cy="0"/>
        </a:xfrm>
      </p:grpSpPr>
      <p:sp>
        <p:nvSpPr>
          <p:cNvPr id="12" name="Google Shape;120;p25">
            <a:extLst>
              <a:ext uri="{FF2B5EF4-FFF2-40B4-BE49-F238E27FC236}">
                <a16:creationId xmlns:a16="http://schemas.microsoft.com/office/drawing/2014/main" id="{291D0618-5CBB-A421-5CBA-A2C80E9FC661}"/>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GRAPH NEURAL NETWORKS</a:t>
            </a:r>
          </a:p>
        </p:txBody>
      </p:sp>
      <p:sp>
        <p:nvSpPr>
          <p:cNvPr id="15" name="CasellaDiTesto 14">
            <a:extLst>
              <a:ext uri="{FF2B5EF4-FFF2-40B4-BE49-F238E27FC236}">
                <a16:creationId xmlns:a16="http://schemas.microsoft.com/office/drawing/2014/main" id="{6E9D38B4-DFC8-2013-BE6C-5FE45474A739}"/>
              </a:ext>
            </a:extLst>
          </p:cNvPr>
          <p:cNvSpPr txBox="1"/>
          <p:nvPr/>
        </p:nvSpPr>
        <p:spPr>
          <a:xfrm>
            <a:off x="342901" y="1033103"/>
            <a:ext cx="8458199" cy="899606"/>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Classe di modelli di deep learning progettati per interpretare le relazioni non-lineari nei grafi attraverso operazioni di aggregazione e propagazione dell'informazione attraverso i nodi e gli archi del grafo. Negli ultimi anni hanno acquisito notorietà per la loro efficacia nell’affrontare diverse sfide.</a:t>
            </a:r>
          </a:p>
        </p:txBody>
      </p:sp>
      <p:pic>
        <p:nvPicPr>
          <p:cNvPr id="1028" name="Picture 4" descr="Tutorial on Graph Neural Networks for Computer Vision and Beyond | by Boris  Knyazev | Medium">
            <a:extLst>
              <a:ext uri="{FF2B5EF4-FFF2-40B4-BE49-F238E27FC236}">
                <a16:creationId xmlns:a16="http://schemas.microsoft.com/office/drawing/2014/main" id="{E15641D1-D973-9F12-EE5F-ADEED5558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61" y="3391890"/>
            <a:ext cx="3651662" cy="1704109"/>
          </a:xfrm>
          <a:prstGeom prst="rect">
            <a:avLst/>
          </a:prstGeom>
          <a:noFill/>
          <a:extLst>
            <a:ext uri="{909E8E84-426E-40DD-AFC4-6F175D3DCCD1}">
              <a14:hiddenFill xmlns:a14="http://schemas.microsoft.com/office/drawing/2010/main">
                <a:solidFill>
                  <a:srgbClr val="FFFFFF"/>
                </a:solidFill>
              </a14:hiddenFill>
            </a:ext>
          </a:extLst>
        </p:spPr>
      </p:pic>
      <p:grpSp>
        <p:nvGrpSpPr>
          <p:cNvPr id="1408" name="Gruppo 1407">
            <a:extLst>
              <a:ext uri="{FF2B5EF4-FFF2-40B4-BE49-F238E27FC236}">
                <a16:creationId xmlns:a16="http://schemas.microsoft.com/office/drawing/2014/main" id="{D2265B83-920E-495D-EE35-D0854D0BA6A2}"/>
              </a:ext>
            </a:extLst>
          </p:cNvPr>
          <p:cNvGrpSpPr/>
          <p:nvPr/>
        </p:nvGrpSpPr>
        <p:grpSpPr>
          <a:xfrm>
            <a:off x="865800" y="2000381"/>
            <a:ext cx="1893600" cy="1209941"/>
            <a:chOff x="-81" y="1987706"/>
            <a:chExt cx="1893600" cy="1209941"/>
          </a:xfrm>
        </p:grpSpPr>
        <p:pic>
          <p:nvPicPr>
            <p:cNvPr id="1030" name="Picture 6" descr="intelligenza artificiale riconoscimento oggetti - La pagina archivio di  smeup per i contenuti con tag intelligenza artificiale riconoscimento  oggetti">
              <a:extLst>
                <a:ext uri="{FF2B5EF4-FFF2-40B4-BE49-F238E27FC236}">
                  <a16:creationId xmlns:a16="http://schemas.microsoft.com/office/drawing/2014/main" id="{C8503BB1-546C-D549-6573-E8EB982B89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52" t="25253" r="18606" b="20086"/>
            <a:stretch/>
          </p:blipFill>
          <p:spPr bwMode="auto">
            <a:xfrm>
              <a:off x="406719" y="1987706"/>
              <a:ext cx="1080000" cy="1007663"/>
            </a:xfrm>
            <a:prstGeom prst="ellipse">
              <a:avLst/>
            </a:prstGeom>
            <a:noFill/>
            <a:extLst>
              <a:ext uri="{909E8E84-426E-40DD-AFC4-6F175D3DCCD1}">
                <a14:hiddenFill xmlns:a14="http://schemas.microsoft.com/office/drawing/2010/main">
                  <a:solidFill>
                    <a:srgbClr val="FFFFFF"/>
                  </a:solidFill>
                </a14:hiddenFill>
              </a:ext>
            </a:extLst>
          </p:spPr>
        </p:pic>
        <p:sp>
          <p:nvSpPr>
            <p:cNvPr id="59" name="Google Shape;310;p32">
              <a:extLst>
                <a:ext uri="{FF2B5EF4-FFF2-40B4-BE49-F238E27FC236}">
                  <a16:creationId xmlns:a16="http://schemas.microsoft.com/office/drawing/2014/main" id="{E770A8E2-E141-B224-20C3-CBB53977E5CA}"/>
                </a:ext>
              </a:extLst>
            </p:cNvPr>
            <p:cNvSpPr txBox="1"/>
            <p:nvPr/>
          </p:nvSpPr>
          <p:spPr>
            <a:xfrm>
              <a:off x="-81" y="2793090"/>
              <a:ext cx="1893600" cy="4045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100" b="1" dirty="0">
                  <a:solidFill>
                    <a:srgbClr val="F3F3F3"/>
                  </a:solidFill>
                  <a:effectLst>
                    <a:glow rad="76200">
                      <a:srgbClr val="05294A">
                        <a:alpha val="40000"/>
                      </a:srgbClr>
                    </a:glow>
                  </a:effectLst>
                  <a:latin typeface="Unica One"/>
                  <a:ea typeface="Unica One"/>
                  <a:cs typeface="Unica One"/>
                  <a:sym typeface="Unica One"/>
                </a:rPr>
                <a:t>RILEVAMENTO DI OGGETTI</a:t>
              </a:r>
            </a:p>
          </p:txBody>
        </p:sp>
      </p:grpSp>
      <p:grpSp>
        <p:nvGrpSpPr>
          <p:cNvPr id="63" name="Gruppo 62">
            <a:extLst>
              <a:ext uri="{FF2B5EF4-FFF2-40B4-BE49-F238E27FC236}">
                <a16:creationId xmlns:a16="http://schemas.microsoft.com/office/drawing/2014/main" id="{4A1E66BE-2CEC-8477-38F1-D0FB0B3B48AF}"/>
              </a:ext>
            </a:extLst>
          </p:cNvPr>
          <p:cNvGrpSpPr/>
          <p:nvPr/>
        </p:nvGrpSpPr>
        <p:grpSpPr>
          <a:xfrm>
            <a:off x="3625200" y="2000381"/>
            <a:ext cx="1893600" cy="1210279"/>
            <a:chOff x="1486719" y="1987368"/>
            <a:chExt cx="1893600" cy="1210279"/>
          </a:xfrm>
        </p:grpSpPr>
        <p:pic>
          <p:nvPicPr>
            <p:cNvPr id="1032" name="Picture 8" descr="Alla scoperta di nuovi farmaci con l'Intelligenza Artificiale - Il Blog di  Beppe Grillo">
              <a:extLst>
                <a:ext uri="{FF2B5EF4-FFF2-40B4-BE49-F238E27FC236}">
                  <a16:creationId xmlns:a16="http://schemas.microsoft.com/office/drawing/2014/main" id="{AE25B48D-8FB3-3C26-F5DB-896B5C37A73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3519" y="1987368"/>
              <a:ext cx="1080000" cy="1008000"/>
            </a:xfrm>
            <a:prstGeom prst="ellipse">
              <a:avLst/>
            </a:prstGeom>
            <a:noFill/>
            <a:extLst>
              <a:ext uri="{909E8E84-426E-40DD-AFC4-6F175D3DCCD1}">
                <a14:hiddenFill xmlns:a14="http://schemas.microsoft.com/office/drawing/2010/main">
                  <a:solidFill>
                    <a:srgbClr val="FFFFFF"/>
                  </a:solidFill>
                </a14:hiddenFill>
              </a:ext>
            </a:extLst>
          </p:spPr>
        </p:pic>
        <p:sp>
          <p:nvSpPr>
            <p:cNvPr id="60" name="Google Shape;310;p32">
              <a:extLst>
                <a:ext uri="{FF2B5EF4-FFF2-40B4-BE49-F238E27FC236}">
                  <a16:creationId xmlns:a16="http://schemas.microsoft.com/office/drawing/2014/main" id="{009DDCC3-0F31-1532-B686-AA66061C818C}"/>
                </a:ext>
              </a:extLst>
            </p:cNvPr>
            <p:cNvSpPr txBox="1"/>
            <p:nvPr/>
          </p:nvSpPr>
          <p:spPr>
            <a:xfrm>
              <a:off x="1486719" y="2793090"/>
              <a:ext cx="1893600" cy="4045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100" b="1" dirty="0">
                  <a:solidFill>
                    <a:srgbClr val="F3F3F3"/>
                  </a:solidFill>
                  <a:effectLst>
                    <a:glow rad="76200">
                      <a:srgbClr val="05294A">
                        <a:alpha val="40000"/>
                      </a:srgbClr>
                    </a:glow>
                  </a:effectLst>
                  <a:latin typeface="Unica One"/>
                  <a:ea typeface="Unica One"/>
                  <a:cs typeface="Unica One"/>
                  <a:sym typeface="Unica One"/>
                </a:rPr>
                <a:t>SCOPERTA DI FARMACI</a:t>
              </a:r>
            </a:p>
          </p:txBody>
        </p:sp>
      </p:grpSp>
      <p:grpSp>
        <p:nvGrpSpPr>
          <p:cNvPr id="62" name="Gruppo 61">
            <a:extLst>
              <a:ext uri="{FF2B5EF4-FFF2-40B4-BE49-F238E27FC236}">
                <a16:creationId xmlns:a16="http://schemas.microsoft.com/office/drawing/2014/main" id="{12089BA8-AFB9-6D07-BD04-0F311B81A3A8}"/>
              </a:ext>
            </a:extLst>
          </p:cNvPr>
          <p:cNvGrpSpPr/>
          <p:nvPr/>
        </p:nvGrpSpPr>
        <p:grpSpPr>
          <a:xfrm>
            <a:off x="6384600" y="1992984"/>
            <a:ext cx="1893600" cy="1205083"/>
            <a:chOff x="3196881" y="1992563"/>
            <a:chExt cx="1893600" cy="1205083"/>
          </a:xfrm>
        </p:grpSpPr>
        <p:pic>
          <p:nvPicPr>
            <p:cNvPr id="1034" name="Picture 10" descr="Come creare molecole sfruttando l'Intelligenza Artificiale - AI4Business">
              <a:extLst>
                <a:ext uri="{FF2B5EF4-FFF2-40B4-BE49-F238E27FC236}">
                  <a16:creationId xmlns:a16="http://schemas.microsoft.com/office/drawing/2014/main" id="{7EF3B13D-2347-4ADE-C657-E3B37A52E88C}"/>
                </a:ext>
              </a:extLst>
            </p:cNvPr>
            <p:cNvPicPr>
              <a:picLocks noChangeArrowheads="1"/>
            </p:cNvPicPr>
            <p:nvPr/>
          </p:nvPicPr>
          <p:blipFill rotWithShape="1">
            <a:blip r:embed="rId6">
              <a:extLst>
                <a:ext uri="{28A0092B-C50C-407E-A947-70E740481C1C}">
                  <a14:useLocalDpi xmlns:a14="http://schemas.microsoft.com/office/drawing/2010/main" val="0"/>
                </a:ext>
              </a:extLst>
            </a:blip>
            <a:srcRect r="41912"/>
            <a:stretch/>
          </p:blipFill>
          <p:spPr bwMode="auto">
            <a:xfrm>
              <a:off x="3603681" y="1992563"/>
              <a:ext cx="1080000" cy="1008000"/>
            </a:xfrm>
            <a:prstGeom prst="ellipse">
              <a:avLst/>
            </a:prstGeom>
            <a:noFill/>
            <a:extLst>
              <a:ext uri="{909E8E84-426E-40DD-AFC4-6F175D3DCCD1}">
                <a14:hiddenFill xmlns:a14="http://schemas.microsoft.com/office/drawing/2010/main">
                  <a:solidFill>
                    <a:srgbClr val="FFFFFF"/>
                  </a:solidFill>
                </a14:hiddenFill>
              </a:ext>
            </a:extLst>
          </p:spPr>
        </p:pic>
        <p:sp>
          <p:nvSpPr>
            <p:cNvPr id="61" name="Google Shape;310;p32">
              <a:extLst>
                <a:ext uri="{FF2B5EF4-FFF2-40B4-BE49-F238E27FC236}">
                  <a16:creationId xmlns:a16="http://schemas.microsoft.com/office/drawing/2014/main" id="{3607FAC1-115F-06CE-7707-FE20EF1E79FB}"/>
                </a:ext>
              </a:extLst>
            </p:cNvPr>
            <p:cNvSpPr txBox="1"/>
            <p:nvPr/>
          </p:nvSpPr>
          <p:spPr>
            <a:xfrm>
              <a:off x="3196881" y="2793089"/>
              <a:ext cx="1893600" cy="4045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100" b="1" dirty="0">
                  <a:solidFill>
                    <a:srgbClr val="F3F3F3"/>
                  </a:solidFill>
                  <a:effectLst>
                    <a:glow rad="76200">
                      <a:srgbClr val="05294A">
                        <a:alpha val="40000"/>
                      </a:srgbClr>
                    </a:glow>
                  </a:effectLst>
                  <a:latin typeface="Unica One"/>
                  <a:ea typeface="Unica One"/>
                  <a:cs typeface="Unica One"/>
                  <a:sym typeface="Unica One"/>
                </a:rPr>
                <a:t>CLASSIFICAZIONE DI MOLECOLE</a:t>
              </a:r>
            </a:p>
          </p:txBody>
        </p:sp>
      </p:grpSp>
      <p:sp>
        <p:nvSpPr>
          <p:cNvPr id="1410" name="CasellaDiTesto 1409">
            <a:extLst>
              <a:ext uri="{FF2B5EF4-FFF2-40B4-BE49-F238E27FC236}">
                <a16:creationId xmlns:a16="http://schemas.microsoft.com/office/drawing/2014/main" id="{C45C1751-FB05-CBDC-0FD2-28CD1D9C6F98}"/>
              </a:ext>
            </a:extLst>
          </p:cNvPr>
          <p:cNvSpPr txBox="1"/>
          <p:nvPr/>
        </p:nvSpPr>
        <p:spPr>
          <a:xfrm>
            <a:off x="3960184" y="3299438"/>
            <a:ext cx="5029556" cy="1889013"/>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300" dirty="0">
                <a:solidFill>
                  <a:srgbClr val="05294A"/>
                </a:solidFill>
              </a:rPr>
              <a:t>MESSAGE PASSING</a:t>
            </a:r>
          </a:p>
          <a:p>
            <a:pPr algn="just"/>
            <a:endParaRPr lang="it-IT" sz="300" dirty="0">
              <a:solidFill>
                <a:srgbClr val="05294A"/>
              </a:solidFill>
            </a:endParaRPr>
          </a:p>
          <a:p>
            <a:pPr marL="285750" indent="-285750" algn="just">
              <a:buFont typeface="Wingdings" pitchFamily="2" charset="2"/>
              <a:buChar char="Ø"/>
            </a:pPr>
            <a:r>
              <a:rPr lang="it-IT" sz="1300" b="0" dirty="0">
                <a:solidFill>
                  <a:srgbClr val="05294A"/>
                </a:solidFill>
              </a:rPr>
              <a:t>Passaggio di informazioni tra i nodi e gli archi di un grafo durante il processo di apprendimento.</a:t>
            </a:r>
          </a:p>
          <a:p>
            <a:pPr algn="just"/>
            <a:endParaRPr lang="it-IT" sz="500" b="0" dirty="0">
              <a:solidFill>
                <a:srgbClr val="05294A"/>
              </a:solidFill>
            </a:endParaRPr>
          </a:p>
          <a:p>
            <a:pPr marL="285750" indent="-285750" algn="just">
              <a:buFont typeface="Wingdings" pitchFamily="2" charset="2"/>
              <a:buChar char="Ø"/>
            </a:pPr>
            <a:r>
              <a:rPr lang="it-IT" sz="1300" b="0" dirty="0">
                <a:solidFill>
                  <a:srgbClr val="05294A"/>
                </a:solidFill>
              </a:rPr>
              <a:t>Ad ogni passaggio, ciascun nodo aggrega le informazioni provenienti dai nodi vicini e aggiorna il proprio stato interno di conseguenza.</a:t>
            </a:r>
          </a:p>
          <a:p>
            <a:pPr algn="just"/>
            <a:endParaRPr lang="it-IT" sz="500" b="0" dirty="0">
              <a:solidFill>
                <a:srgbClr val="05294A"/>
              </a:solidFill>
            </a:endParaRPr>
          </a:p>
          <a:p>
            <a:pPr marL="285750" indent="-285750" algn="just">
              <a:buFont typeface="Wingdings" pitchFamily="2" charset="2"/>
              <a:buChar char="Ø"/>
            </a:pPr>
            <a:r>
              <a:rPr lang="it-IT" sz="1300" b="0" dirty="0">
                <a:solidFill>
                  <a:srgbClr val="05294A"/>
                </a:solidFill>
              </a:rPr>
              <a:t>Consente di catturare le relazioni strutturali e contestuali all'interno dei grafi.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2" name="Google Shape;120;p25">
            <a:extLst>
              <a:ext uri="{FF2B5EF4-FFF2-40B4-BE49-F238E27FC236}">
                <a16:creationId xmlns:a16="http://schemas.microsoft.com/office/drawing/2014/main" id="{291D0618-5CBB-A421-5CBA-A2C80E9FC661}"/>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GRAPH NEURAL NETWORKS</a:t>
            </a:r>
          </a:p>
        </p:txBody>
      </p:sp>
      <p:sp>
        <p:nvSpPr>
          <p:cNvPr id="15" name="CasellaDiTesto 14">
            <a:extLst>
              <a:ext uri="{FF2B5EF4-FFF2-40B4-BE49-F238E27FC236}">
                <a16:creationId xmlns:a16="http://schemas.microsoft.com/office/drawing/2014/main" id="{6E9D38B4-DFC8-2013-BE6C-5FE45474A739}"/>
              </a:ext>
            </a:extLst>
          </p:cNvPr>
          <p:cNvSpPr txBox="1"/>
          <p:nvPr/>
        </p:nvSpPr>
        <p:spPr>
          <a:xfrm>
            <a:off x="342901" y="1033103"/>
            <a:ext cx="8458199" cy="899606"/>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Classe di modelli di deep learning progettati per interpretare le relazioni non-lineari nei grafi attraverso operazioni di aggregazione e propagazione dell'informazione attraverso i nodi e gli archi del grafo. Negli ultimi anni hanno acquisito notorietà per la loro efficacia nell’affrontare diverse sfide.</a:t>
            </a:r>
          </a:p>
        </p:txBody>
      </p:sp>
      <p:pic>
        <p:nvPicPr>
          <p:cNvPr id="1030" name="Picture 6" descr="intelligenza artificiale riconoscimento oggetti - La pagina archivio di  smeup per i contenuti con tag intelligenza artificiale riconoscimento  oggetti">
            <a:extLst>
              <a:ext uri="{FF2B5EF4-FFF2-40B4-BE49-F238E27FC236}">
                <a16:creationId xmlns:a16="http://schemas.microsoft.com/office/drawing/2014/main" id="{C8503BB1-546C-D549-6573-E8EB982B89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52" t="25253" r="18606" b="20086"/>
          <a:stretch/>
        </p:blipFill>
        <p:spPr bwMode="auto">
          <a:xfrm>
            <a:off x="767548" y="2428030"/>
            <a:ext cx="1928028" cy="1798893"/>
          </a:xfrm>
          <a:prstGeom prst="ellipse">
            <a:avLst/>
          </a:prstGeom>
          <a:noFill/>
          <a:extLst>
            <a:ext uri="{909E8E84-426E-40DD-AFC4-6F175D3DCCD1}">
              <a14:hiddenFill xmlns:a14="http://schemas.microsoft.com/office/drawing/2010/main">
                <a:solidFill>
                  <a:srgbClr val="FFFFFF"/>
                </a:solidFill>
              </a14:hiddenFill>
            </a:ext>
          </a:extLst>
        </p:spPr>
      </p:pic>
      <p:sp>
        <p:nvSpPr>
          <p:cNvPr id="59" name="Google Shape;310;p32">
            <a:extLst>
              <a:ext uri="{FF2B5EF4-FFF2-40B4-BE49-F238E27FC236}">
                <a16:creationId xmlns:a16="http://schemas.microsoft.com/office/drawing/2014/main" id="{E770A8E2-E141-B224-20C3-CBB53977E5CA}"/>
              </a:ext>
            </a:extLst>
          </p:cNvPr>
          <p:cNvSpPr txBox="1"/>
          <p:nvPr/>
        </p:nvSpPr>
        <p:spPr>
          <a:xfrm>
            <a:off x="41324" y="4183866"/>
            <a:ext cx="3380476" cy="72222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600" b="1" dirty="0">
                <a:solidFill>
                  <a:srgbClr val="F3F3F3"/>
                </a:solidFill>
                <a:effectLst>
                  <a:glow rad="76200">
                    <a:srgbClr val="05294A">
                      <a:alpha val="40000"/>
                    </a:srgbClr>
                  </a:glow>
                </a:effectLst>
                <a:latin typeface="Unica One"/>
                <a:ea typeface="Unica One"/>
                <a:cs typeface="Unica One"/>
                <a:sym typeface="Unica One"/>
              </a:rPr>
              <a:t>RILEVAMENTO DI OGGETTI</a:t>
            </a:r>
          </a:p>
        </p:txBody>
      </p:sp>
      <p:pic>
        <p:nvPicPr>
          <p:cNvPr id="1032" name="Picture 8" descr="Alla scoperta di nuovi farmaci con l'Intelligenza Artificiale - Il Blog di  Beppe Grillo">
            <a:extLst>
              <a:ext uri="{FF2B5EF4-FFF2-40B4-BE49-F238E27FC236}">
                <a16:creationId xmlns:a16="http://schemas.microsoft.com/office/drawing/2014/main" id="{AE25B48D-8FB3-3C26-F5DB-896B5C37A73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428026"/>
            <a:ext cx="2208268" cy="1798989"/>
          </a:xfrm>
          <a:prstGeom prst="ellipse">
            <a:avLst/>
          </a:prstGeom>
          <a:noFill/>
          <a:extLst>
            <a:ext uri="{909E8E84-426E-40DD-AFC4-6F175D3DCCD1}">
              <a14:hiddenFill xmlns:a14="http://schemas.microsoft.com/office/drawing/2010/main">
                <a:solidFill>
                  <a:srgbClr val="FFFFFF"/>
                </a:solidFill>
              </a14:hiddenFill>
            </a:ext>
          </a:extLst>
        </p:spPr>
      </p:pic>
      <p:sp>
        <p:nvSpPr>
          <p:cNvPr id="60" name="Google Shape;310;p32">
            <a:extLst>
              <a:ext uri="{FF2B5EF4-FFF2-40B4-BE49-F238E27FC236}">
                <a16:creationId xmlns:a16="http://schemas.microsoft.com/office/drawing/2014/main" id="{009DDCC3-0F31-1532-B686-AA66061C818C}"/>
              </a:ext>
            </a:extLst>
          </p:cNvPr>
          <p:cNvSpPr txBox="1"/>
          <p:nvPr/>
        </p:nvSpPr>
        <p:spPr>
          <a:xfrm>
            <a:off x="2801669" y="4183866"/>
            <a:ext cx="3379531" cy="7220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600" b="1" dirty="0">
                <a:solidFill>
                  <a:srgbClr val="F3F3F3"/>
                </a:solidFill>
                <a:effectLst>
                  <a:glow rad="76200">
                    <a:srgbClr val="05294A">
                      <a:alpha val="40000"/>
                    </a:srgbClr>
                  </a:glow>
                </a:effectLst>
                <a:latin typeface="Unica One"/>
                <a:ea typeface="Unica One"/>
                <a:cs typeface="Unica One"/>
                <a:sym typeface="Unica One"/>
              </a:rPr>
              <a:t>SCOPERTA DI FARMACI</a:t>
            </a:r>
          </a:p>
        </p:txBody>
      </p:sp>
      <p:pic>
        <p:nvPicPr>
          <p:cNvPr id="1034" name="Picture 10" descr="Come creare molecole sfruttando l'Intelligenza Artificiale - AI4Business">
            <a:extLst>
              <a:ext uri="{FF2B5EF4-FFF2-40B4-BE49-F238E27FC236}">
                <a16:creationId xmlns:a16="http://schemas.microsoft.com/office/drawing/2014/main" id="{7EF3B13D-2347-4ADE-C657-E3B37A52E88C}"/>
              </a:ext>
            </a:extLst>
          </p:cNvPr>
          <p:cNvPicPr>
            <a:picLocks noChangeArrowheads="1"/>
          </p:cNvPicPr>
          <p:nvPr/>
        </p:nvPicPr>
        <p:blipFill rotWithShape="1">
          <a:blip r:embed="rId5">
            <a:extLst>
              <a:ext uri="{28A0092B-C50C-407E-A947-70E740481C1C}">
                <a14:useLocalDpi xmlns:a14="http://schemas.microsoft.com/office/drawing/2010/main" val="0"/>
              </a:ext>
            </a:extLst>
          </a:blip>
          <a:srcRect r="41912"/>
          <a:stretch/>
        </p:blipFill>
        <p:spPr bwMode="auto">
          <a:xfrm>
            <a:off x="6290220" y="2428025"/>
            <a:ext cx="1935800" cy="1806746"/>
          </a:xfrm>
          <a:prstGeom prst="ellipse">
            <a:avLst/>
          </a:prstGeom>
          <a:noFill/>
          <a:extLst>
            <a:ext uri="{909E8E84-426E-40DD-AFC4-6F175D3DCCD1}">
              <a14:hiddenFill xmlns:a14="http://schemas.microsoft.com/office/drawing/2010/main">
                <a:solidFill>
                  <a:srgbClr val="FFFFFF"/>
                </a:solidFill>
              </a14:hiddenFill>
            </a:ext>
          </a:extLst>
        </p:spPr>
      </p:pic>
      <p:sp>
        <p:nvSpPr>
          <p:cNvPr id="61" name="Google Shape;310;p32">
            <a:extLst>
              <a:ext uri="{FF2B5EF4-FFF2-40B4-BE49-F238E27FC236}">
                <a16:creationId xmlns:a16="http://schemas.microsoft.com/office/drawing/2014/main" id="{3607FAC1-115F-06CE-7707-FE20EF1E79FB}"/>
              </a:ext>
            </a:extLst>
          </p:cNvPr>
          <p:cNvSpPr txBox="1"/>
          <p:nvPr/>
        </p:nvSpPr>
        <p:spPr>
          <a:xfrm>
            <a:off x="5561069" y="4183866"/>
            <a:ext cx="3394103" cy="7251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600" b="1" dirty="0">
                <a:solidFill>
                  <a:srgbClr val="F3F3F3"/>
                </a:solidFill>
                <a:effectLst>
                  <a:glow rad="76200">
                    <a:srgbClr val="05294A">
                      <a:alpha val="40000"/>
                    </a:srgbClr>
                  </a:glow>
                </a:effectLst>
                <a:latin typeface="Unica One"/>
                <a:ea typeface="Unica One"/>
                <a:cs typeface="Unica One"/>
                <a:sym typeface="Unica One"/>
              </a:rPr>
              <a:t>CLASSIFICAZIONE DI MOLECOLE</a:t>
            </a:r>
          </a:p>
        </p:txBody>
      </p:sp>
    </p:spTree>
    <p:extLst>
      <p:ext uri="{BB962C8B-B14F-4D97-AF65-F5344CB8AC3E}">
        <p14:creationId xmlns:p14="http://schemas.microsoft.com/office/powerpoint/2010/main" val="2569296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5" name="Google Shape;131;p27">
            <a:extLst>
              <a:ext uri="{FF2B5EF4-FFF2-40B4-BE49-F238E27FC236}">
                <a16:creationId xmlns:a16="http://schemas.microsoft.com/office/drawing/2014/main" id="{C2531E6A-8B4B-C440-D80E-D5934C3912BA}"/>
              </a:ext>
            </a:extLst>
          </p:cNvPr>
          <p:cNvSpPr>
            <a:spLocks/>
          </p:cNvSpPr>
          <p:nvPr/>
        </p:nvSpPr>
        <p:spPr>
          <a:xfrm rot="5400000">
            <a:off x="1077585" y="953539"/>
            <a:ext cx="1800000" cy="2160000"/>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Connettore 1 19">
            <a:extLst>
              <a:ext uri="{FF2B5EF4-FFF2-40B4-BE49-F238E27FC236}">
                <a16:creationId xmlns:a16="http://schemas.microsoft.com/office/drawing/2014/main" id="{7FD58A8A-0A97-177A-B449-85BBEEED8177}"/>
              </a:ext>
            </a:extLst>
          </p:cNvPr>
          <p:cNvCxnSpPr>
            <a:cxnSpLocks/>
          </p:cNvCxnSpPr>
          <p:nvPr/>
        </p:nvCxnSpPr>
        <p:spPr>
          <a:xfrm>
            <a:off x="2100575" y="2106040"/>
            <a:ext cx="325038" cy="52699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ttore 1 22">
            <a:extLst>
              <a:ext uri="{FF2B5EF4-FFF2-40B4-BE49-F238E27FC236}">
                <a16:creationId xmlns:a16="http://schemas.microsoft.com/office/drawing/2014/main" id="{553E51C6-047E-A17F-BDCE-71E4D5271332}"/>
              </a:ext>
            </a:extLst>
          </p:cNvPr>
          <p:cNvCxnSpPr>
            <a:cxnSpLocks/>
          </p:cNvCxnSpPr>
          <p:nvPr/>
        </p:nvCxnSpPr>
        <p:spPr>
          <a:xfrm>
            <a:off x="1323403" y="1947030"/>
            <a:ext cx="777172" cy="1433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nettore 1 25">
            <a:extLst>
              <a:ext uri="{FF2B5EF4-FFF2-40B4-BE49-F238E27FC236}">
                <a16:creationId xmlns:a16="http://schemas.microsoft.com/office/drawing/2014/main" id="{D8D43F86-5FA6-FBEB-97F4-09324A6D117D}"/>
              </a:ext>
            </a:extLst>
          </p:cNvPr>
          <p:cNvCxnSpPr>
            <a:cxnSpLocks/>
          </p:cNvCxnSpPr>
          <p:nvPr/>
        </p:nvCxnSpPr>
        <p:spPr>
          <a:xfrm flipV="1">
            <a:off x="2100575" y="1501532"/>
            <a:ext cx="460594" cy="58333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nettore 1 18">
            <a:extLst>
              <a:ext uri="{FF2B5EF4-FFF2-40B4-BE49-F238E27FC236}">
                <a16:creationId xmlns:a16="http://schemas.microsoft.com/office/drawing/2014/main" id="{7402FEE4-ECAC-4B54-7F57-033A382A783A}"/>
              </a:ext>
            </a:extLst>
          </p:cNvPr>
          <p:cNvCxnSpPr/>
          <p:nvPr/>
        </p:nvCxnSpPr>
        <p:spPr>
          <a:xfrm flipV="1">
            <a:off x="1208272" y="2661596"/>
            <a:ext cx="1217341" cy="6794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oogle Shape;120;p25">
            <a:extLst>
              <a:ext uri="{FF2B5EF4-FFF2-40B4-BE49-F238E27FC236}">
                <a16:creationId xmlns:a16="http://schemas.microsoft.com/office/drawing/2014/main" id="{291D0618-5CBB-A421-5CBA-A2C80E9FC661}"/>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GRAPH NEURAL NETWORKS</a:t>
            </a:r>
          </a:p>
        </p:txBody>
      </p:sp>
      <p:sp>
        <p:nvSpPr>
          <p:cNvPr id="1410" name="CasellaDiTesto 1409">
            <a:extLst>
              <a:ext uri="{FF2B5EF4-FFF2-40B4-BE49-F238E27FC236}">
                <a16:creationId xmlns:a16="http://schemas.microsoft.com/office/drawing/2014/main" id="{C45C1751-FB05-CBDC-0FD2-28CD1D9C6F98}"/>
              </a:ext>
            </a:extLst>
          </p:cNvPr>
          <p:cNvSpPr txBox="1"/>
          <p:nvPr/>
        </p:nvSpPr>
        <p:spPr>
          <a:xfrm>
            <a:off x="5897700" y="1133538"/>
            <a:ext cx="3047917" cy="3852055"/>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marL="285750" indent="-285750" algn="just">
              <a:buFont typeface="Wingdings" pitchFamily="2" charset="2"/>
              <a:buChar char="Ø"/>
            </a:pPr>
            <a:r>
              <a:rPr lang="it-IT" sz="1300" b="0" dirty="0">
                <a:solidFill>
                  <a:srgbClr val="05294A"/>
                </a:solidFill>
              </a:rPr>
              <a:t>Passaggio di informazioni tra i nodi e gli archi di un grafo durante il processo di apprendimento.</a:t>
            </a:r>
          </a:p>
          <a:p>
            <a:pPr algn="just"/>
            <a:endParaRPr lang="it-IT" sz="1300" b="0" dirty="0">
              <a:solidFill>
                <a:srgbClr val="05294A"/>
              </a:solidFill>
            </a:endParaRPr>
          </a:p>
          <a:p>
            <a:pPr algn="just"/>
            <a:endParaRPr lang="it-IT" sz="500" b="0" dirty="0">
              <a:solidFill>
                <a:srgbClr val="05294A"/>
              </a:solidFill>
            </a:endParaRPr>
          </a:p>
          <a:p>
            <a:pPr marL="285750" indent="-285750" algn="just">
              <a:buFont typeface="Wingdings" pitchFamily="2" charset="2"/>
              <a:buChar char="Ø"/>
            </a:pPr>
            <a:r>
              <a:rPr lang="it-IT" sz="1300" b="0" dirty="0">
                <a:solidFill>
                  <a:srgbClr val="05294A"/>
                </a:solidFill>
              </a:rPr>
              <a:t>Ad ogni passaggio, ciascun nodo aggrega le informazioni provenienti dai nodi vicini e aggiorna il proprio stato interno di conseguenza.</a:t>
            </a:r>
          </a:p>
          <a:p>
            <a:pPr algn="just"/>
            <a:endParaRPr lang="it-IT" sz="1300" b="0" dirty="0">
              <a:solidFill>
                <a:srgbClr val="05294A"/>
              </a:solidFill>
            </a:endParaRPr>
          </a:p>
          <a:p>
            <a:pPr algn="just"/>
            <a:endParaRPr lang="it-IT" sz="500" b="0" dirty="0">
              <a:solidFill>
                <a:srgbClr val="05294A"/>
              </a:solidFill>
            </a:endParaRPr>
          </a:p>
          <a:p>
            <a:pPr marL="285750" indent="-285750" algn="just">
              <a:buFont typeface="Wingdings" pitchFamily="2" charset="2"/>
              <a:buChar char="Ø"/>
            </a:pPr>
            <a:r>
              <a:rPr lang="it-IT" sz="1300" b="0" dirty="0">
                <a:solidFill>
                  <a:srgbClr val="05294A"/>
                </a:solidFill>
              </a:rPr>
              <a:t>Consente di catturare le relazioni strutturali e contestuali all'interno dei grafi.</a:t>
            </a:r>
          </a:p>
        </p:txBody>
      </p:sp>
      <p:sp>
        <p:nvSpPr>
          <p:cNvPr id="2" name="Google Shape;441;p35">
            <a:extLst>
              <a:ext uri="{FF2B5EF4-FFF2-40B4-BE49-F238E27FC236}">
                <a16:creationId xmlns:a16="http://schemas.microsoft.com/office/drawing/2014/main" id="{3938EEE6-26D3-27D1-014D-361DEA0CD20F}"/>
              </a:ext>
            </a:extLst>
          </p:cNvPr>
          <p:cNvSpPr txBox="1">
            <a:spLocks noGrp="1"/>
          </p:cNvSpPr>
          <p:nvPr>
            <p:ph type="ctrTitle"/>
          </p:nvPr>
        </p:nvSpPr>
        <p:spPr>
          <a:xfrm rot="-5400000">
            <a:off x="-1668229" y="2712657"/>
            <a:ext cx="3982855" cy="646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t>MESSAGE PASSING</a:t>
            </a:r>
          </a:p>
        </p:txBody>
      </p:sp>
      <p:sp>
        <p:nvSpPr>
          <p:cNvPr id="6" name="Google Shape;131;p27">
            <a:extLst>
              <a:ext uri="{FF2B5EF4-FFF2-40B4-BE49-F238E27FC236}">
                <a16:creationId xmlns:a16="http://schemas.microsoft.com/office/drawing/2014/main" id="{90053BF6-043C-87C6-746F-70BEB3A6DF54}"/>
              </a:ext>
            </a:extLst>
          </p:cNvPr>
          <p:cNvSpPr>
            <a:spLocks/>
          </p:cNvSpPr>
          <p:nvPr/>
        </p:nvSpPr>
        <p:spPr>
          <a:xfrm rot="5400000">
            <a:off x="3672000" y="953539"/>
            <a:ext cx="1800000" cy="2160000"/>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31;p27">
            <a:extLst>
              <a:ext uri="{FF2B5EF4-FFF2-40B4-BE49-F238E27FC236}">
                <a16:creationId xmlns:a16="http://schemas.microsoft.com/office/drawing/2014/main" id="{A1EEB420-4081-C0A2-BAA4-78FC3B622E35}"/>
              </a:ext>
            </a:extLst>
          </p:cNvPr>
          <p:cNvSpPr>
            <a:spLocks/>
          </p:cNvSpPr>
          <p:nvPr/>
        </p:nvSpPr>
        <p:spPr>
          <a:xfrm rot="5400000">
            <a:off x="2374792" y="1750076"/>
            <a:ext cx="1800000" cy="4754415"/>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mc:Choice xmlns:am3d="http://schemas.microsoft.com/office/drawing/2017/model3d" Requires="am3d">
          <p:graphicFrame>
            <p:nvGraphicFramePr>
              <p:cNvPr id="11" name="Modello 3D 10" descr="Sfera rossa">
                <a:extLst>
                  <a:ext uri="{FF2B5EF4-FFF2-40B4-BE49-F238E27FC236}">
                    <a16:creationId xmlns:a16="http://schemas.microsoft.com/office/drawing/2014/main" id="{DD30C52B-236A-E0F2-B52D-7984793DEA43}"/>
                  </a:ext>
                </a:extLst>
              </p:cNvPr>
              <p:cNvGraphicFramePr/>
              <p:nvPr>
                <p:extLst>
                  <p:ext uri="{D42A27DB-BD31-4B8C-83A1-F6EECF244321}">
                    <p14:modId xmlns:p14="http://schemas.microsoft.com/office/powerpoint/2010/main" val="3019413546"/>
                  </p:ext>
                </p:extLst>
              </p:nvPr>
            </p:nvGraphicFramePr>
            <p:xfrm>
              <a:off x="1038009" y="2554108"/>
              <a:ext cx="340527" cy="350869"/>
            </p:xfrm>
            <a:graphic>
              <a:graphicData uri="http://schemas.microsoft.com/office/drawing/2017/model3d">
                <am3d:model3d r:embed="rId3">
                  <am3d:spPr>
                    <a:xfrm>
                      <a:off x="0" y="0"/>
                      <a:ext cx="340527" cy="35086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4"/>
                  </am3d:raster>
                  <am3d:objViewport viewportSz="5964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Modello 3D 10" descr="Sfera rossa">
                <a:extLst>
                  <a:ext uri="{FF2B5EF4-FFF2-40B4-BE49-F238E27FC236}">
                    <a16:creationId xmlns:a16="http://schemas.microsoft.com/office/drawing/2014/main" id="{DD30C52B-236A-E0F2-B52D-7984793DEA43}"/>
                  </a:ext>
                </a:extLst>
              </p:cNvPr>
              <p:cNvPicPr>
                <a:picLocks noGrp="1" noRot="1" noChangeAspect="1" noMove="1" noResize="1" noEditPoints="1" noAdjustHandles="1" noChangeArrowheads="1" noChangeShapeType="1" noCrop="1"/>
              </p:cNvPicPr>
              <p:nvPr/>
            </p:nvPicPr>
            <p:blipFill>
              <a:blip r:embed="rId4"/>
              <a:stretch>
                <a:fillRect/>
              </a:stretch>
            </p:blipFill>
            <p:spPr>
              <a:xfrm>
                <a:off x="1038009" y="2554108"/>
                <a:ext cx="340527" cy="3508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Modello 3D 12" descr="Sfera rossa">
                <a:extLst>
                  <a:ext uri="{FF2B5EF4-FFF2-40B4-BE49-F238E27FC236}">
                    <a16:creationId xmlns:a16="http://schemas.microsoft.com/office/drawing/2014/main" id="{A101A40C-A024-6370-ADE3-727885C64B50}"/>
                  </a:ext>
                </a:extLst>
              </p:cNvPr>
              <p:cNvGraphicFramePr>
                <a:graphicFrameLocks noChangeAspect="1"/>
              </p:cNvGraphicFramePr>
              <p:nvPr>
                <p:extLst>
                  <p:ext uri="{D42A27DB-BD31-4B8C-83A1-F6EECF244321}">
                    <p14:modId xmlns:p14="http://schemas.microsoft.com/office/powerpoint/2010/main" val="1192131521"/>
                  </p:ext>
                </p:extLst>
              </p:nvPr>
            </p:nvGraphicFramePr>
            <p:xfrm>
              <a:off x="2228898" y="2452189"/>
              <a:ext cx="393431" cy="418815"/>
            </p:xfrm>
            <a:graphic>
              <a:graphicData uri="http://schemas.microsoft.com/office/drawing/2017/model3d">
                <am3d:model3d r:embed="rId3">
                  <am3d:spPr>
                    <a:xfrm>
                      <a:off x="0" y="0"/>
                      <a:ext cx="393431" cy="418815"/>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10799996" ay="-599997" az="3"/>
                    <am3d:postTrans dx="0" dy="0" dz="0"/>
                  </am3d:trans>
                  <am3d:raster rName="Office3DRenderer" rVer="16.0.8326">
                    <am3d:blip r:embed="rId5"/>
                  </am3d:raster>
                  <am3d:objViewport viewportSz="5964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Modello 3D 12" descr="Sfera rossa">
                <a:extLst>
                  <a:ext uri="{FF2B5EF4-FFF2-40B4-BE49-F238E27FC236}">
                    <a16:creationId xmlns:a16="http://schemas.microsoft.com/office/drawing/2014/main" id="{A101A40C-A024-6370-ADE3-727885C64B50}"/>
                  </a:ext>
                </a:extLst>
              </p:cNvPr>
              <p:cNvPicPr>
                <a:picLocks noGrp="1" noRot="1" noChangeAspect="1" noMove="1" noResize="1" noEditPoints="1" noAdjustHandles="1" noChangeArrowheads="1" noChangeShapeType="1" noCrop="1"/>
              </p:cNvPicPr>
              <p:nvPr/>
            </p:nvPicPr>
            <p:blipFill>
              <a:blip r:embed="rId5"/>
              <a:stretch>
                <a:fillRect/>
              </a:stretch>
            </p:blipFill>
            <p:spPr>
              <a:xfrm>
                <a:off x="2228898" y="2452189"/>
                <a:ext cx="393431" cy="4188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Modello 3D 13" descr="Sfera rossa">
                <a:extLst>
                  <a:ext uri="{FF2B5EF4-FFF2-40B4-BE49-F238E27FC236}">
                    <a16:creationId xmlns:a16="http://schemas.microsoft.com/office/drawing/2014/main" id="{D454708D-D1DA-0A89-4334-44AF921C7061}"/>
                  </a:ext>
                </a:extLst>
              </p:cNvPr>
              <p:cNvGraphicFramePr/>
              <p:nvPr>
                <p:extLst>
                  <p:ext uri="{D42A27DB-BD31-4B8C-83A1-F6EECF244321}">
                    <p14:modId xmlns:p14="http://schemas.microsoft.com/office/powerpoint/2010/main" val="3889959544"/>
                  </p:ext>
                </p:extLst>
              </p:nvPr>
            </p:nvGraphicFramePr>
            <p:xfrm>
              <a:off x="1159264" y="1771596"/>
              <a:ext cx="340527" cy="350869"/>
            </p:xfrm>
            <a:graphic>
              <a:graphicData uri="http://schemas.microsoft.com/office/drawing/2017/model3d">
                <am3d:model3d r:embed="rId3">
                  <am3d:spPr>
                    <a:xfrm>
                      <a:off x="0" y="0"/>
                      <a:ext cx="340527" cy="35086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6"/>
                  </am3d:raster>
                  <am3d:objViewport viewportSz="5964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ello 3D 13" descr="Sfera rossa">
                <a:extLst>
                  <a:ext uri="{FF2B5EF4-FFF2-40B4-BE49-F238E27FC236}">
                    <a16:creationId xmlns:a16="http://schemas.microsoft.com/office/drawing/2014/main" id="{D454708D-D1DA-0A89-4334-44AF921C7061}"/>
                  </a:ext>
                </a:extLst>
              </p:cNvPr>
              <p:cNvPicPr>
                <a:picLocks noGrp="1" noRot="1" noChangeAspect="1" noMove="1" noResize="1" noEditPoints="1" noAdjustHandles="1" noChangeArrowheads="1" noChangeShapeType="1" noCrop="1"/>
              </p:cNvPicPr>
              <p:nvPr/>
            </p:nvPicPr>
            <p:blipFill>
              <a:blip r:embed="rId6"/>
              <a:stretch>
                <a:fillRect/>
              </a:stretch>
            </p:blipFill>
            <p:spPr>
              <a:xfrm>
                <a:off x="1159264" y="1771596"/>
                <a:ext cx="340527" cy="3508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Modello 3D 15" descr="Sfera rossa">
                <a:extLst>
                  <a:ext uri="{FF2B5EF4-FFF2-40B4-BE49-F238E27FC236}">
                    <a16:creationId xmlns:a16="http://schemas.microsoft.com/office/drawing/2014/main" id="{B32D6E5D-B1B9-1CC0-07D0-CA0DDBB502DB}"/>
                  </a:ext>
                </a:extLst>
              </p:cNvPr>
              <p:cNvGraphicFramePr>
                <a:graphicFrameLocks noChangeAspect="1"/>
              </p:cNvGraphicFramePr>
              <p:nvPr>
                <p:extLst>
                  <p:ext uri="{D42A27DB-BD31-4B8C-83A1-F6EECF244321}">
                    <p14:modId xmlns:p14="http://schemas.microsoft.com/office/powerpoint/2010/main" val="269680652"/>
                  </p:ext>
                </p:extLst>
              </p:nvPr>
            </p:nvGraphicFramePr>
            <p:xfrm>
              <a:off x="1891168" y="1896633"/>
              <a:ext cx="418814" cy="418814"/>
            </p:xfrm>
            <a:graphic>
              <a:graphicData uri="http://schemas.microsoft.com/office/drawing/2017/model3d">
                <am3d:model3d r:embed="rId3">
                  <am3d:spPr>
                    <a:xfrm>
                      <a:off x="0" y="0"/>
                      <a:ext cx="418814" cy="418814"/>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8844041" ay="-252924" az="-161481"/>
                    <am3d:postTrans dx="0" dy="0" dz="0"/>
                  </am3d:trans>
                  <am3d:raster rName="Office3DRenderer" rVer="16.0.8326">
                    <am3d:blip r:embed="rId7"/>
                  </am3d:raster>
                  <am3d:objViewport viewportSz="5964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Modello 3D 15" descr="Sfera rossa">
                <a:extLst>
                  <a:ext uri="{FF2B5EF4-FFF2-40B4-BE49-F238E27FC236}">
                    <a16:creationId xmlns:a16="http://schemas.microsoft.com/office/drawing/2014/main" id="{B32D6E5D-B1B9-1CC0-07D0-CA0DDBB502DB}"/>
                  </a:ext>
                </a:extLst>
              </p:cNvPr>
              <p:cNvPicPr>
                <a:picLocks noGrp="1" noRot="1" noChangeAspect="1" noMove="1" noResize="1" noEditPoints="1" noAdjustHandles="1" noChangeArrowheads="1" noChangeShapeType="1" noCrop="1"/>
              </p:cNvPicPr>
              <p:nvPr/>
            </p:nvPicPr>
            <p:blipFill>
              <a:blip r:embed="rId7"/>
              <a:stretch>
                <a:fillRect/>
              </a:stretch>
            </p:blipFill>
            <p:spPr>
              <a:xfrm>
                <a:off x="1891168" y="1896633"/>
                <a:ext cx="418814" cy="4188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Modello 3D 16" descr="Sfera rossa">
                <a:extLst>
                  <a:ext uri="{FF2B5EF4-FFF2-40B4-BE49-F238E27FC236}">
                    <a16:creationId xmlns:a16="http://schemas.microsoft.com/office/drawing/2014/main" id="{B3354971-9369-662D-6313-04CAC98758E7}"/>
                  </a:ext>
                </a:extLst>
              </p:cNvPr>
              <p:cNvGraphicFramePr>
                <a:graphicFrameLocks noChangeAspect="1"/>
              </p:cNvGraphicFramePr>
              <p:nvPr>
                <p:extLst>
                  <p:ext uri="{D42A27DB-BD31-4B8C-83A1-F6EECF244321}">
                    <p14:modId xmlns:p14="http://schemas.microsoft.com/office/powerpoint/2010/main" val="965143250"/>
                  </p:ext>
                </p:extLst>
              </p:nvPr>
            </p:nvGraphicFramePr>
            <p:xfrm>
              <a:off x="2309982" y="1285700"/>
              <a:ext cx="418814" cy="418814"/>
            </p:xfrm>
            <a:graphic>
              <a:graphicData uri="http://schemas.microsoft.com/office/drawing/2017/model3d">
                <am3d:model3d r:embed="rId3">
                  <am3d:spPr>
                    <a:xfrm>
                      <a:off x="0" y="0"/>
                      <a:ext cx="418814" cy="418814"/>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2220266" ay="-2029569" az="1365633"/>
                    <am3d:postTrans dx="0" dy="0" dz="0"/>
                  </am3d:trans>
                  <am3d:raster rName="Office3DRenderer" rVer="16.0.8326">
                    <am3d:blip r:embed="rId8"/>
                  </am3d:raster>
                  <am3d:objViewport viewportSz="5964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Modello 3D 16" descr="Sfera rossa">
                <a:extLst>
                  <a:ext uri="{FF2B5EF4-FFF2-40B4-BE49-F238E27FC236}">
                    <a16:creationId xmlns:a16="http://schemas.microsoft.com/office/drawing/2014/main" id="{B3354971-9369-662D-6313-04CAC98758E7}"/>
                  </a:ext>
                </a:extLst>
              </p:cNvPr>
              <p:cNvPicPr>
                <a:picLocks noGrp="1" noRot="1" noChangeAspect="1" noMove="1" noResize="1" noEditPoints="1" noAdjustHandles="1" noChangeArrowheads="1" noChangeShapeType="1" noCrop="1"/>
              </p:cNvPicPr>
              <p:nvPr/>
            </p:nvPicPr>
            <p:blipFill>
              <a:blip r:embed="rId8"/>
              <a:stretch>
                <a:fillRect/>
              </a:stretch>
            </p:blipFill>
            <p:spPr>
              <a:xfrm>
                <a:off x="2309982" y="1285700"/>
                <a:ext cx="418814" cy="418814"/>
              </a:xfrm>
              <a:prstGeom prst="rect">
                <a:avLst/>
              </a:prstGeom>
            </p:spPr>
          </p:pic>
        </mc:Fallback>
      </mc:AlternateContent>
      <p:sp>
        <p:nvSpPr>
          <p:cNvPr id="29" name="Google Shape;107;p24">
            <a:extLst>
              <a:ext uri="{FF2B5EF4-FFF2-40B4-BE49-F238E27FC236}">
                <a16:creationId xmlns:a16="http://schemas.microsoft.com/office/drawing/2014/main" id="{2B71CF21-CAD3-14E4-5EB8-D3D5F48F90BA}"/>
              </a:ext>
            </a:extLst>
          </p:cNvPr>
          <p:cNvSpPr txBox="1">
            <a:spLocks/>
          </p:cNvSpPr>
          <p:nvPr/>
        </p:nvSpPr>
        <p:spPr>
          <a:xfrm>
            <a:off x="866261" y="1097021"/>
            <a:ext cx="761841" cy="4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sz="1600" b="1" dirty="0">
                <a:solidFill>
                  <a:srgbClr val="002060"/>
                </a:solidFill>
                <a:effectLst>
                  <a:glow rad="127309">
                    <a:schemeClr val="bg1">
                      <a:alpha val="48000"/>
                    </a:schemeClr>
                  </a:glow>
                  <a:outerShdw blurRad="170176" dist="25400" dir="15300000" algn="br" rotWithShape="0">
                    <a:schemeClr val="bg1">
                      <a:alpha val="40000"/>
                    </a:schemeClr>
                  </a:outerShdw>
                </a:effectLst>
              </a:rPr>
              <a:t>GRAFO</a:t>
            </a:r>
          </a:p>
        </p:txBody>
      </p:sp>
      <p:sp>
        <p:nvSpPr>
          <p:cNvPr id="30" name="Google Shape;107;p24">
            <a:extLst>
              <a:ext uri="{FF2B5EF4-FFF2-40B4-BE49-F238E27FC236}">
                <a16:creationId xmlns:a16="http://schemas.microsoft.com/office/drawing/2014/main" id="{0CE860B6-B611-C7B2-D1E6-F3214AA4558F}"/>
              </a:ext>
            </a:extLst>
          </p:cNvPr>
          <p:cNvSpPr txBox="1">
            <a:spLocks/>
          </p:cNvSpPr>
          <p:nvPr/>
        </p:nvSpPr>
        <p:spPr>
          <a:xfrm>
            <a:off x="1045564" y="2514638"/>
            <a:ext cx="277840" cy="4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1</a:t>
            </a:r>
          </a:p>
        </p:txBody>
      </p:sp>
      <p:sp>
        <p:nvSpPr>
          <p:cNvPr id="31" name="Google Shape;107;p24">
            <a:extLst>
              <a:ext uri="{FF2B5EF4-FFF2-40B4-BE49-F238E27FC236}">
                <a16:creationId xmlns:a16="http://schemas.microsoft.com/office/drawing/2014/main" id="{D810C9C5-DA9E-CD0E-8CED-A4430B692591}"/>
              </a:ext>
            </a:extLst>
          </p:cNvPr>
          <p:cNvSpPr txBox="1">
            <a:spLocks/>
          </p:cNvSpPr>
          <p:nvPr/>
        </p:nvSpPr>
        <p:spPr>
          <a:xfrm>
            <a:off x="2276334" y="2448962"/>
            <a:ext cx="761841" cy="4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2</a:t>
            </a:r>
          </a:p>
        </p:txBody>
      </p:sp>
      <p:sp>
        <p:nvSpPr>
          <p:cNvPr id="32" name="Google Shape;107;p24">
            <a:extLst>
              <a:ext uri="{FF2B5EF4-FFF2-40B4-BE49-F238E27FC236}">
                <a16:creationId xmlns:a16="http://schemas.microsoft.com/office/drawing/2014/main" id="{2400EECD-4994-4031-B60A-59443FFBB70B}"/>
              </a:ext>
            </a:extLst>
          </p:cNvPr>
          <p:cNvSpPr txBox="1">
            <a:spLocks/>
          </p:cNvSpPr>
          <p:nvPr/>
        </p:nvSpPr>
        <p:spPr>
          <a:xfrm>
            <a:off x="1939519" y="1903907"/>
            <a:ext cx="289380" cy="4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3</a:t>
            </a:r>
          </a:p>
        </p:txBody>
      </p:sp>
      <p:sp>
        <p:nvSpPr>
          <p:cNvPr id="33" name="Google Shape;107;p24">
            <a:extLst>
              <a:ext uri="{FF2B5EF4-FFF2-40B4-BE49-F238E27FC236}">
                <a16:creationId xmlns:a16="http://schemas.microsoft.com/office/drawing/2014/main" id="{1DF2D5C7-F815-E1C2-94D2-0788ECCA6664}"/>
              </a:ext>
            </a:extLst>
          </p:cNvPr>
          <p:cNvSpPr txBox="1">
            <a:spLocks/>
          </p:cNvSpPr>
          <p:nvPr/>
        </p:nvSpPr>
        <p:spPr>
          <a:xfrm>
            <a:off x="1171107" y="1733741"/>
            <a:ext cx="761841" cy="4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4</a:t>
            </a:r>
          </a:p>
        </p:txBody>
      </p:sp>
      <p:sp>
        <p:nvSpPr>
          <p:cNvPr id="34" name="Google Shape;107;p24">
            <a:extLst>
              <a:ext uri="{FF2B5EF4-FFF2-40B4-BE49-F238E27FC236}">
                <a16:creationId xmlns:a16="http://schemas.microsoft.com/office/drawing/2014/main" id="{12AD017A-E3A0-4F81-AA72-5F742630D084}"/>
              </a:ext>
            </a:extLst>
          </p:cNvPr>
          <p:cNvSpPr txBox="1">
            <a:spLocks/>
          </p:cNvSpPr>
          <p:nvPr/>
        </p:nvSpPr>
        <p:spPr>
          <a:xfrm>
            <a:off x="2365839" y="1276209"/>
            <a:ext cx="761841" cy="4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5</a:t>
            </a:r>
          </a:p>
        </p:txBody>
      </p:sp>
      <p:sp>
        <p:nvSpPr>
          <p:cNvPr id="40" name="Google Shape;107;p24">
            <a:extLst>
              <a:ext uri="{FF2B5EF4-FFF2-40B4-BE49-F238E27FC236}">
                <a16:creationId xmlns:a16="http://schemas.microsoft.com/office/drawing/2014/main" id="{C2C83C67-9A70-9C62-5F18-ECCFB10F734F}"/>
              </a:ext>
            </a:extLst>
          </p:cNvPr>
          <p:cNvSpPr txBox="1">
            <a:spLocks/>
          </p:cNvSpPr>
          <p:nvPr/>
        </p:nvSpPr>
        <p:spPr>
          <a:xfrm>
            <a:off x="3492000" y="1092408"/>
            <a:ext cx="2160000" cy="4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sz="1600" b="1" dirty="0">
                <a:solidFill>
                  <a:srgbClr val="002060"/>
                </a:solidFill>
                <a:effectLst>
                  <a:glow rad="127309">
                    <a:schemeClr val="bg1">
                      <a:alpha val="48000"/>
                    </a:schemeClr>
                  </a:glow>
                  <a:outerShdw blurRad="170176" dist="25400" dir="15300000" algn="br" rotWithShape="0">
                    <a:schemeClr val="bg1">
                      <a:alpha val="40000"/>
                    </a:schemeClr>
                  </a:outerShdw>
                </a:effectLst>
              </a:rPr>
              <a:t>MATRICE DI ADIACENZA</a:t>
            </a:r>
          </a:p>
        </p:txBody>
      </p:sp>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F53FA3CB-0559-3802-3101-3BB7CC6D8A8B}"/>
                  </a:ext>
                </a:extLst>
              </p:cNvPr>
              <p:cNvSpPr txBox="1"/>
              <p:nvPr/>
            </p:nvSpPr>
            <p:spPr>
              <a:xfrm>
                <a:off x="3678601" y="1687601"/>
                <a:ext cx="1786798" cy="10079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solidFill>
                                <a:schemeClr val="bg1"/>
                              </a:solidFill>
                              <a:latin typeface="Cambria Math" panose="02040503050406030204" pitchFamily="18" charset="0"/>
                            </a:rPr>
                          </m:ctrlPr>
                        </m:dPr>
                        <m:e>
                          <m:m>
                            <m:mPr>
                              <m:mcs>
                                <m:mc>
                                  <m:mcPr>
                                    <m:count m:val="5"/>
                                    <m:mcJc m:val="center"/>
                                  </m:mcPr>
                                </m:mc>
                              </m:mcs>
                              <m:ctrlPr>
                                <a:rPr lang="it-IT" b="0" i="1" smtClean="0">
                                  <a:solidFill>
                                    <a:schemeClr val="bg1"/>
                                  </a:solidFill>
                                  <a:latin typeface="Cambria Math" panose="02040503050406030204" pitchFamily="18" charset="0"/>
                                </a:rPr>
                              </m:ctrlPr>
                            </m:mPr>
                            <m:mr>
                              <m:e>
                                <m:r>
                                  <m:rPr>
                                    <m:brk m:alnAt="7"/>
                                  </m:rP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1</m:t>
                                </m:r>
                              </m:e>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0</m:t>
                                </m:r>
                              </m:e>
                            </m:mr>
                            <m:mr>
                              <m:e>
                                <m:r>
                                  <a:rPr lang="it-IT" b="0" i="1" smtClean="0">
                                    <a:solidFill>
                                      <a:schemeClr val="bg1"/>
                                    </a:solidFill>
                                    <a:latin typeface="Cambria Math" panose="02040503050406030204" pitchFamily="18" charset="0"/>
                                  </a:rPr>
                                  <m:t>1</m:t>
                                </m:r>
                              </m:e>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1</m:t>
                                </m:r>
                              </m:e>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0</m:t>
                                </m:r>
                              </m:e>
                            </m:mr>
                            <m:mr>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1</m:t>
                                </m:r>
                              </m:e>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1</m:t>
                                </m:r>
                              </m:e>
                              <m:e>
                                <m:r>
                                  <a:rPr lang="it-IT" b="0" i="1" smtClean="0">
                                    <a:solidFill>
                                      <a:schemeClr val="bg1"/>
                                    </a:solidFill>
                                    <a:latin typeface="Cambria Math" panose="02040503050406030204" pitchFamily="18" charset="0"/>
                                  </a:rPr>
                                  <m:t>1</m:t>
                                </m:r>
                              </m:e>
                            </m:mr>
                            <m:mr>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1</m:t>
                                </m:r>
                              </m:e>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0</m:t>
                                </m:r>
                              </m:e>
                            </m:mr>
                            <m:mr>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1</m:t>
                                </m:r>
                              </m:e>
                              <m:e>
                                <m:r>
                                  <a:rPr lang="it-IT" b="0" i="1" smtClean="0">
                                    <a:solidFill>
                                      <a:schemeClr val="bg1"/>
                                    </a:solidFill>
                                    <a:latin typeface="Cambria Math" panose="02040503050406030204" pitchFamily="18" charset="0"/>
                                  </a:rPr>
                                  <m:t>0</m:t>
                                </m:r>
                              </m:e>
                              <m:e>
                                <m:r>
                                  <a:rPr lang="it-IT" b="0" i="1" smtClean="0">
                                    <a:solidFill>
                                      <a:schemeClr val="bg1"/>
                                    </a:solidFill>
                                    <a:latin typeface="Cambria Math" panose="02040503050406030204" pitchFamily="18" charset="0"/>
                                  </a:rPr>
                                  <m:t>0</m:t>
                                </m:r>
                              </m:e>
                            </m:mr>
                          </m:m>
                        </m:e>
                      </m:d>
                    </m:oMath>
                  </m:oMathPara>
                </a14:m>
                <a:endParaRPr lang="it-IT" dirty="0">
                  <a:solidFill>
                    <a:schemeClr val="bg1"/>
                  </a:solidFill>
                </a:endParaRPr>
              </a:p>
            </p:txBody>
          </p:sp>
        </mc:Choice>
        <mc:Fallback xmlns="">
          <p:sp>
            <p:nvSpPr>
              <p:cNvPr id="41" name="CasellaDiTesto 40">
                <a:extLst>
                  <a:ext uri="{FF2B5EF4-FFF2-40B4-BE49-F238E27FC236}">
                    <a16:creationId xmlns:a16="http://schemas.microsoft.com/office/drawing/2014/main" id="{F53FA3CB-0559-3802-3101-3BB7CC6D8A8B}"/>
                  </a:ext>
                </a:extLst>
              </p:cNvPr>
              <p:cNvSpPr txBox="1">
                <a:spLocks noRot="1" noChangeAspect="1" noMove="1" noResize="1" noEditPoints="1" noAdjustHandles="1" noChangeArrowheads="1" noChangeShapeType="1" noTextEdit="1"/>
              </p:cNvSpPr>
              <p:nvPr/>
            </p:nvSpPr>
            <p:spPr>
              <a:xfrm>
                <a:off x="3678601" y="1687601"/>
                <a:ext cx="1786798" cy="1007968"/>
              </a:xfrm>
              <a:prstGeom prst="rect">
                <a:avLst/>
              </a:prstGeom>
              <a:blipFill>
                <a:blip r:embed="rId9"/>
                <a:stretch>
                  <a:fillRect b="-3704"/>
                </a:stretch>
              </a:blipFill>
            </p:spPr>
            <p:txBody>
              <a:bodyPr/>
              <a:lstStyle/>
              <a:p>
                <a:r>
                  <a:rPr lang="it-IT">
                    <a:noFill/>
                  </a:rPr>
                  <a:t> </a:t>
                </a:r>
              </a:p>
            </p:txBody>
          </p:sp>
        </mc:Fallback>
      </mc:AlternateContent>
      <p:grpSp>
        <p:nvGrpSpPr>
          <p:cNvPr id="47" name="Gruppo 46">
            <a:extLst>
              <a:ext uri="{FF2B5EF4-FFF2-40B4-BE49-F238E27FC236}">
                <a16:creationId xmlns:a16="http://schemas.microsoft.com/office/drawing/2014/main" id="{E408EDE5-92B3-1B4A-F232-70CAA4FED2BB}"/>
              </a:ext>
            </a:extLst>
          </p:cNvPr>
          <p:cNvGrpSpPr/>
          <p:nvPr/>
        </p:nvGrpSpPr>
        <p:grpSpPr>
          <a:xfrm>
            <a:off x="3893622" y="1506152"/>
            <a:ext cx="1313608" cy="188798"/>
            <a:chOff x="3893622" y="1506152"/>
            <a:chExt cx="1313608" cy="188798"/>
          </a:xfrm>
        </p:grpSpPr>
        <mc:AlternateContent xmlns:mc="http://schemas.openxmlformats.org/markup-compatibility/2006">
          <mc:Choice xmlns:am3d="http://schemas.microsoft.com/office/drawing/2017/model3d" Requires="am3d">
            <p:graphicFrame>
              <p:nvGraphicFramePr>
                <p:cNvPr id="42" name="Modello 3D 41" descr="Sfera rossa">
                  <a:extLst>
                    <a:ext uri="{FF2B5EF4-FFF2-40B4-BE49-F238E27FC236}">
                      <a16:creationId xmlns:a16="http://schemas.microsoft.com/office/drawing/2014/main" id="{C12B4F27-7E1C-3D2F-E090-9BD79597AF4E}"/>
                    </a:ext>
                  </a:extLst>
                </p:cNvPr>
                <p:cNvGraphicFramePr/>
                <p:nvPr>
                  <p:extLst>
                    <p:ext uri="{D42A27DB-BD31-4B8C-83A1-F6EECF244321}">
                      <p14:modId xmlns:p14="http://schemas.microsoft.com/office/powerpoint/2010/main" val="1630534869"/>
                    </p:ext>
                  </p:extLst>
                </p:nvPr>
              </p:nvGraphicFramePr>
              <p:xfrm>
                <a:off x="3893622" y="1506153"/>
                <a:ext cx="225532" cy="188797"/>
              </p:xfrm>
              <a:graphic>
                <a:graphicData uri="http://schemas.microsoft.com/office/drawing/2017/model3d">
                  <am3d:model3d r:embed="rId3">
                    <am3d:spPr>
                      <a:xfrm>
                        <a:off x="0" y="0"/>
                        <a:ext cx="225532" cy="18879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0"/>
                    </am3d:raster>
                    <am3d:objViewport viewportSz="3307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Modello 3D 41" descr="Sfera rossa">
                  <a:extLst>
                    <a:ext uri="{FF2B5EF4-FFF2-40B4-BE49-F238E27FC236}">
                      <a16:creationId xmlns:a16="http://schemas.microsoft.com/office/drawing/2014/main" id="{C12B4F27-7E1C-3D2F-E090-9BD79597AF4E}"/>
                    </a:ext>
                  </a:extLst>
                </p:cNvPr>
                <p:cNvPicPr>
                  <a:picLocks noGrp="1" noRot="1" noChangeAspect="1" noMove="1" noResize="1" noEditPoints="1" noAdjustHandles="1" noChangeArrowheads="1" noChangeShapeType="1" noCrop="1"/>
                </p:cNvPicPr>
                <p:nvPr/>
              </p:nvPicPr>
              <p:blipFill>
                <a:blip r:embed="rId10"/>
                <a:stretch>
                  <a:fillRect/>
                </a:stretch>
              </p:blipFill>
              <p:spPr>
                <a:xfrm>
                  <a:off x="3893622" y="1506153"/>
                  <a:ext cx="225532" cy="1887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3" name="Modello 3D 42" descr="Sfera rossa">
                  <a:extLst>
                    <a:ext uri="{FF2B5EF4-FFF2-40B4-BE49-F238E27FC236}">
                      <a16:creationId xmlns:a16="http://schemas.microsoft.com/office/drawing/2014/main" id="{21FC066C-6001-F45E-18E9-C6EBEDA6EAA9}"/>
                    </a:ext>
                  </a:extLst>
                </p:cNvPr>
                <p:cNvGraphicFramePr/>
                <p:nvPr>
                  <p:extLst>
                    <p:ext uri="{D42A27DB-BD31-4B8C-83A1-F6EECF244321}">
                      <p14:modId xmlns:p14="http://schemas.microsoft.com/office/powerpoint/2010/main" val="2818430610"/>
                    </p:ext>
                  </p:extLst>
                </p:nvPr>
              </p:nvGraphicFramePr>
              <p:xfrm>
                <a:off x="4174825" y="1506153"/>
                <a:ext cx="225532" cy="188797"/>
              </p:xfrm>
              <a:graphic>
                <a:graphicData uri="http://schemas.microsoft.com/office/drawing/2017/model3d">
                  <am3d:model3d r:embed="rId3">
                    <am3d:spPr>
                      <a:xfrm>
                        <a:off x="0" y="0"/>
                        <a:ext cx="225532" cy="18879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0"/>
                    </am3d:raster>
                    <am3d:objViewport viewportSz="3307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Modello 3D 42" descr="Sfera rossa">
                  <a:extLst>
                    <a:ext uri="{FF2B5EF4-FFF2-40B4-BE49-F238E27FC236}">
                      <a16:creationId xmlns:a16="http://schemas.microsoft.com/office/drawing/2014/main" id="{21FC066C-6001-F45E-18E9-C6EBEDA6EAA9}"/>
                    </a:ext>
                  </a:extLst>
                </p:cNvPr>
                <p:cNvPicPr>
                  <a:picLocks noGrp="1" noRot="1" noChangeAspect="1" noMove="1" noResize="1" noEditPoints="1" noAdjustHandles="1" noChangeArrowheads="1" noChangeShapeType="1" noCrop="1"/>
                </p:cNvPicPr>
                <p:nvPr/>
              </p:nvPicPr>
              <p:blipFill>
                <a:blip r:embed="rId10"/>
                <a:stretch>
                  <a:fillRect/>
                </a:stretch>
              </p:blipFill>
              <p:spPr>
                <a:xfrm>
                  <a:off x="4174825" y="1506153"/>
                  <a:ext cx="225532" cy="1887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4" name="Modello 3D 43" descr="Sfera rossa">
                  <a:extLst>
                    <a:ext uri="{FF2B5EF4-FFF2-40B4-BE49-F238E27FC236}">
                      <a16:creationId xmlns:a16="http://schemas.microsoft.com/office/drawing/2014/main" id="{6A686084-9ED6-CAB9-3027-1F5C7525E57C}"/>
                    </a:ext>
                  </a:extLst>
                </p:cNvPr>
                <p:cNvGraphicFramePr/>
                <p:nvPr>
                  <p:extLst>
                    <p:ext uri="{D42A27DB-BD31-4B8C-83A1-F6EECF244321}">
                      <p14:modId xmlns:p14="http://schemas.microsoft.com/office/powerpoint/2010/main" val="1761852892"/>
                    </p:ext>
                  </p:extLst>
                </p:nvPr>
              </p:nvGraphicFramePr>
              <p:xfrm>
                <a:off x="4456028" y="1506153"/>
                <a:ext cx="225532" cy="188797"/>
              </p:xfrm>
              <a:graphic>
                <a:graphicData uri="http://schemas.microsoft.com/office/drawing/2017/model3d">
                  <am3d:model3d r:embed="rId3">
                    <am3d:spPr>
                      <a:xfrm>
                        <a:off x="0" y="0"/>
                        <a:ext cx="225532" cy="18879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0"/>
                    </am3d:raster>
                    <am3d:objViewport viewportSz="3307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Modello 3D 43" descr="Sfera rossa">
                  <a:extLst>
                    <a:ext uri="{FF2B5EF4-FFF2-40B4-BE49-F238E27FC236}">
                      <a16:creationId xmlns:a16="http://schemas.microsoft.com/office/drawing/2014/main" id="{6A686084-9ED6-CAB9-3027-1F5C7525E57C}"/>
                    </a:ext>
                  </a:extLst>
                </p:cNvPr>
                <p:cNvPicPr>
                  <a:picLocks noGrp="1" noRot="1" noChangeAspect="1" noMove="1" noResize="1" noEditPoints="1" noAdjustHandles="1" noChangeArrowheads="1" noChangeShapeType="1" noCrop="1"/>
                </p:cNvPicPr>
                <p:nvPr/>
              </p:nvPicPr>
              <p:blipFill>
                <a:blip r:embed="rId10"/>
                <a:stretch>
                  <a:fillRect/>
                </a:stretch>
              </p:blipFill>
              <p:spPr>
                <a:xfrm>
                  <a:off x="4456028" y="1506153"/>
                  <a:ext cx="225532" cy="1887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5" name="Modello 3D 44" descr="Sfera rossa">
                  <a:extLst>
                    <a:ext uri="{FF2B5EF4-FFF2-40B4-BE49-F238E27FC236}">
                      <a16:creationId xmlns:a16="http://schemas.microsoft.com/office/drawing/2014/main" id="{CEE5B727-EA2F-A8AD-771C-52ECB14F50C6}"/>
                    </a:ext>
                  </a:extLst>
                </p:cNvPr>
                <p:cNvGraphicFramePr/>
                <p:nvPr>
                  <p:extLst>
                    <p:ext uri="{D42A27DB-BD31-4B8C-83A1-F6EECF244321}">
                      <p14:modId xmlns:p14="http://schemas.microsoft.com/office/powerpoint/2010/main" val="487671775"/>
                    </p:ext>
                  </p:extLst>
                </p:nvPr>
              </p:nvGraphicFramePr>
              <p:xfrm>
                <a:off x="4737231" y="1506153"/>
                <a:ext cx="225532" cy="188797"/>
              </p:xfrm>
              <a:graphic>
                <a:graphicData uri="http://schemas.microsoft.com/office/drawing/2017/model3d">
                  <am3d:model3d r:embed="rId3">
                    <am3d:spPr>
                      <a:xfrm>
                        <a:off x="0" y="0"/>
                        <a:ext cx="225532" cy="18879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0"/>
                    </am3d:raster>
                    <am3d:objViewport viewportSz="3307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Modello 3D 44" descr="Sfera rossa">
                  <a:extLst>
                    <a:ext uri="{FF2B5EF4-FFF2-40B4-BE49-F238E27FC236}">
                      <a16:creationId xmlns:a16="http://schemas.microsoft.com/office/drawing/2014/main" id="{CEE5B727-EA2F-A8AD-771C-52ECB14F50C6}"/>
                    </a:ext>
                  </a:extLst>
                </p:cNvPr>
                <p:cNvPicPr>
                  <a:picLocks noGrp="1" noRot="1" noChangeAspect="1" noMove="1" noResize="1" noEditPoints="1" noAdjustHandles="1" noChangeArrowheads="1" noChangeShapeType="1" noCrop="1"/>
                </p:cNvPicPr>
                <p:nvPr/>
              </p:nvPicPr>
              <p:blipFill>
                <a:blip r:embed="rId10"/>
                <a:stretch>
                  <a:fillRect/>
                </a:stretch>
              </p:blipFill>
              <p:spPr>
                <a:xfrm>
                  <a:off x="4737231" y="1506153"/>
                  <a:ext cx="225532" cy="1887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6" name="Modello 3D 45" descr="Sfera rossa">
                  <a:extLst>
                    <a:ext uri="{FF2B5EF4-FFF2-40B4-BE49-F238E27FC236}">
                      <a16:creationId xmlns:a16="http://schemas.microsoft.com/office/drawing/2014/main" id="{DCB18574-DC44-8D35-5381-C5F9D01A2A5A}"/>
                    </a:ext>
                  </a:extLst>
                </p:cNvPr>
                <p:cNvGraphicFramePr>
                  <a:graphicFrameLocks noChangeAspect="1"/>
                </p:cNvGraphicFramePr>
                <p:nvPr>
                  <p:extLst>
                    <p:ext uri="{D42A27DB-BD31-4B8C-83A1-F6EECF244321}">
                      <p14:modId xmlns:p14="http://schemas.microsoft.com/office/powerpoint/2010/main" val="804877575"/>
                    </p:ext>
                  </p:extLst>
                </p:nvPr>
              </p:nvGraphicFramePr>
              <p:xfrm>
                <a:off x="5018433" y="1506152"/>
                <a:ext cx="188797" cy="188798"/>
              </p:xfrm>
              <a:graphic>
                <a:graphicData uri="http://schemas.microsoft.com/office/drawing/2017/model3d">
                  <am3d:model3d r:embed="rId3">
                    <am3d:spPr>
                      <a:xfrm>
                        <a:off x="0" y="0"/>
                        <a:ext cx="188797" cy="188798"/>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1"/>
                    </am3d:raster>
                    <am3d:objViewport viewportSz="3307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6" name="Modello 3D 45" descr="Sfera rossa">
                  <a:extLst>
                    <a:ext uri="{FF2B5EF4-FFF2-40B4-BE49-F238E27FC236}">
                      <a16:creationId xmlns:a16="http://schemas.microsoft.com/office/drawing/2014/main" id="{DCB18574-DC44-8D35-5381-C5F9D01A2A5A}"/>
                    </a:ext>
                  </a:extLst>
                </p:cNvPr>
                <p:cNvPicPr>
                  <a:picLocks noGrp="1" noRot="1" noChangeAspect="1" noMove="1" noResize="1" noEditPoints="1" noAdjustHandles="1" noChangeArrowheads="1" noChangeShapeType="1" noCrop="1"/>
                </p:cNvPicPr>
                <p:nvPr/>
              </p:nvPicPr>
              <p:blipFill>
                <a:blip r:embed="rId11"/>
                <a:stretch>
                  <a:fillRect/>
                </a:stretch>
              </p:blipFill>
              <p:spPr>
                <a:xfrm>
                  <a:off x="5018433" y="1506152"/>
                  <a:ext cx="188797" cy="188798"/>
                </a:xfrm>
                <a:prstGeom prst="rect">
                  <a:avLst/>
                </a:prstGeom>
              </p:spPr>
            </p:pic>
          </mc:Fallback>
        </mc:AlternateContent>
      </p:grpSp>
      <p:grpSp>
        <p:nvGrpSpPr>
          <p:cNvPr id="48" name="Gruppo 47">
            <a:extLst>
              <a:ext uri="{FF2B5EF4-FFF2-40B4-BE49-F238E27FC236}">
                <a16:creationId xmlns:a16="http://schemas.microsoft.com/office/drawing/2014/main" id="{10CDF113-C85A-D537-3738-42FEA95F95E8}"/>
              </a:ext>
            </a:extLst>
          </p:cNvPr>
          <p:cNvGrpSpPr/>
          <p:nvPr/>
        </p:nvGrpSpPr>
        <p:grpSpPr>
          <a:xfrm rot="5400000">
            <a:off x="3277880" y="2092710"/>
            <a:ext cx="952896" cy="176505"/>
            <a:chOff x="3893622" y="1506154"/>
            <a:chExt cx="1349059" cy="188797"/>
          </a:xfrm>
        </p:grpSpPr>
        <mc:AlternateContent xmlns:mc="http://schemas.openxmlformats.org/markup-compatibility/2006">
          <mc:Choice xmlns:am3d="http://schemas.microsoft.com/office/drawing/2017/model3d" Requires="am3d">
            <p:graphicFrame>
              <p:nvGraphicFramePr>
                <p:cNvPr id="49" name="Modello 3D 48" descr="Sfera rossa">
                  <a:extLst>
                    <a:ext uri="{FF2B5EF4-FFF2-40B4-BE49-F238E27FC236}">
                      <a16:creationId xmlns:a16="http://schemas.microsoft.com/office/drawing/2014/main" id="{A41FCE26-7E5D-9622-9DEC-715CCBB38F7B}"/>
                    </a:ext>
                  </a:extLst>
                </p:cNvPr>
                <p:cNvGraphicFramePr>
                  <a:graphicFrameLocks noChangeAspect="1"/>
                </p:cNvGraphicFramePr>
                <p:nvPr>
                  <p:extLst>
                    <p:ext uri="{D42A27DB-BD31-4B8C-83A1-F6EECF244321}">
                      <p14:modId xmlns:p14="http://schemas.microsoft.com/office/powerpoint/2010/main" val="3946454996"/>
                    </p:ext>
                  </p:extLst>
                </p:nvPr>
              </p:nvGraphicFramePr>
              <p:xfrm>
                <a:off x="3893622" y="1515352"/>
                <a:ext cx="225535" cy="170398"/>
              </p:xfrm>
              <a:graphic>
                <a:graphicData uri="http://schemas.microsoft.com/office/drawing/2017/model3d">
                  <am3d:model3d r:embed="rId3">
                    <am3d:spPr>
                      <a:xfrm rot="5400000">
                        <a:off x="0" y="0"/>
                        <a:ext cx="225535" cy="170398"/>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2"/>
                    </am3d:raster>
                    <am3d:objViewport viewportSz="2790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Modello 3D 48" descr="Sfera rossa">
                  <a:extLst>
                    <a:ext uri="{FF2B5EF4-FFF2-40B4-BE49-F238E27FC236}">
                      <a16:creationId xmlns:a16="http://schemas.microsoft.com/office/drawing/2014/main" id="{A41FCE26-7E5D-9622-9DEC-715CCBB38F7B}"/>
                    </a:ext>
                  </a:extLst>
                </p:cNvPr>
                <p:cNvPicPr>
                  <a:picLocks noGrp="1" noRot="1" noChangeAspect="1" noMove="1" noResize="1" noEditPoints="1" noAdjustHandles="1" noChangeArrowheads="1" noChangeShapeType="1" noCrop="1"/>
                </p:cNvPicPr>
                <p:nvPr/>
              </p:nvPicPr>
              <p:blipFill>
                <a:blip r:embed="rId12"/>
                <a:stretch>
                  <a:fillRect/>
                </a:stretch>
              </p:blipFill>
              <p:spPr>
                <a:xfrm rot="5400000">
                  <a:off x="3674677" y="1704515"/>
                  <a:ext cx="159305" cy="15930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0" name="Modello 3D 49" descr="Sfera rossa">
                  <a:extLst>
                    <a:ext uri="{FF2B5EF4-FFF2-40B4-BE49-F238E27FC236}">
                      <a16:creationId xmlns:a16="http://schemas.microsoft.com/office/drawing/2014/main" id="{CA09F6D2-B0ED-0271-FCC6-981CD3A25E5F}"/>
                    </a:ext>
                  </a:extLst>
                </p:cNvPr>
                <p:cNvGraphicFramePr/>
                <p:nvPr>
                  <p:extLst>
                    <p:ext uri="{D42A27DB-BD31-4B8C-83A1-F6EECF244321}">
                      <p14:modId xmlns:p14="http://schemas.microsoft.com/office/powerpoint/2010/main" val="2641063382"/>
                    </p:ext>
                  </p:extLst>
                </p:nvPr>
              </p:nvGraphicFramePr>
              <p:xfrm>
                <a:off x="4174830" y="1506154"/>
                <a:ext cx="225532" cy="188797"/>
              </p:xfrm>
              <a:graphic>
                <a:graphicData uri="http://schemas.microsoft.com/office/drawing/2017/model3d">
                  <am3d:model3d r:embed="rId3">
                    <am3d:spPr>
                      <a:xfrm rot="5400000">
                        <a:off x="0" y="0"/>
                        <a:ext cx="225532" cy="18879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3"/>
                    </am3d:raster>
                    <am3d:objViewport viewportSz="2790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Modello 3D 49" descr="Sfera rossa">
                  <a:extLst>
                    <a:ext uri="{FF2B5EF4-FFF2-40B4-BE49-F238E27FC236}">
                      <a16:creationId xmlns:a16="http://schemas.microsoft.com/office/drawing/2014/main" id="{CA09F6D2-B0ED-0271-FCC6-981CD3A25E5F}"/>
                    </a:ext>
                  </a:extLst>
                </p:cNvPr>
                <p:cNvPicPr>
                  <a:picLocks noGrp="1" noRot="1" noChangeAspect="1" noMove="1" noResize="1" noEditPoints="1" noAdjustHandles="1" noChangeArrowheads="1" noChangeShapeType="1" noCrop="1"/>
                </p:cNvPicPr>
                <p:nvPr/>
              </p:nvPicPr>
              <p:blipFill>
                <a:blip r:embed="rId13"/>
                <a:stretch>
                  <a:fillRect/>
                </a:stretch>
              </p:blipFill>
              <p:spPr>
                <a:xfrm rot="5400000">
                  <a:off x="3674677" y="1894542"/>
                  <a:ext cx="159303" cy="17650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1" name="Modello 3D 50" descr="Sfera rossa">
                  <a:extLst>
                    <a:ext uri="{FF2B5EF4-FFF2-40B4-BE49-F238E27FC236}">
                      <a16:creationId xmlns:a16="http://schemas.microsoft.com/office/drawing/2014/main" id="{6A2670EE-A205-8195-EC97-757E77ACED42}"/>
                    </a:ext>
                  </a:extLst>
                </p:cNvPr>
                <p:cNvGraphicFramePr>
                  <a:graphicFrameLocks noChangeAspect="1"/>
                </p:cNvGraphicFramePr>
                <p:nvPr>
                  <p:extLst>
                    <p:ext uri="{D42A27DB-BD31-4B8C-83A1-F6EECF244321}">
                      <p14:modId xmlns:p14="http://schemas.microsoft.com/office/powerpoint/2010/main" val="2831509191"/>
                    </p:ext>
                  </p:extLst>
                </p:nvPr>
              </p:nvGraphicFramePr>
              <p:xfrm>
                <a:off x="4456023" y="1515356"/>
                <a:ext cx="225533" cy="170396"/>
              </p:xfrm>
              <a:graphic>
                <a:graphicData uri="http://schemas.microsoft.com/office/drawing/2017/model3d">
                  <am3d:model3d r:embed="rId3">
                    <am3d:spPr>
                      <a:xfrm rot="5400000">
                        <a:off x="0" y="0"/>
                        <a:ext cx="225533" cy="170396"/>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4"/>
                    </am3d:raster>
                    <am3d:objViewport viewportSz="2790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1" name="Modello 3D 50" descr="Sfera rossa">
                  <a:extLst>
                    <a:ext uri="{FF2B5EF4-FFF2-40B4-BE49-F238E27FC236}">
                      <a16:creationId xmlns:a16="http://schemas.microsoft.com/office/drawing/2014/main" id="{6A2670EE-A205-8195-EC97-757E77ACED42}"/>
                    </a:ext>
                  </a:extLst>
                </p:cNvPr>
                <p:cNvPicPr>
                  <a:picLocks noGrp="1" noRot="1" noChangeAspect="1" noMove="1" noResize="1" noEditPoints="1" noAdjustHandles="1" noChangeArrowheads="1" noChangeShapeType="1" noCrop="1"/>
                </p:cNvPicPr>
                <p:nvPr/>
              </p:nvPicPr>
              <p:blipFill>
                <a:blip r:embed="rId14"/>
                <a:stretch>
                  <a:fillRect/>
                </a:stretch>
              </p:blipFill>
              <p:spPr>
                <a:xfrm rot="5400000">
                  <a:off x="3674675" y="2101762"/>
                  <a:ext cx="159303" cy="1593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2" name="Modello 3D 51" descr="Sfera rossa">
                  <a:extLst>
                    <a:ext uri="{FF2B5EF4-FFF2-40B4-BE49-F238E27FC236}">
                      <a16:creationId xmlns:a16="http://schemas.microsoft.com/office/drawing/2014/main" id="{8132ADFF-B6C9-EDF6-2B25-345723592EDD}"/>
                    </a:ext>
                  </a:extLst>
                </p:cNvPr>
                <p:cNvGraphicFramePr>
                  <a:graphicFrameLocks/>
                </p:cNvGraphicFramePr>
                <p:nvPr>
                  <p:extLst>
                    <p:ext uri="{D42A27DB-BD31-4B8C-83A1-F6EECF244321}">
                      <p14:modId xmlns:p14="http://schemas.microsoft.com/office/powerpoint/2010/main" val="4128915767"/>
                    </p:ext>
                  </p:extLst>
                </p:nvPr>
              </p:nvGraphicFramePr>
              <p:xfrm>
                <a:off x="4737222" y="1506155"/>
                <a:ext cx="224254" cy="169431"/>
              </p:xfrm>
              <a:graphic>
                <a:graphicData uri="http://schemas.microsoft.com/office/drawing/2017/model3d">
                  <am3d:model3d r:embed="rId3">
                    <am3d:spPr>
                      <a:xfrm rot="5400000">
                        <a:off x="0" y="0"/>
                        <a:ext cx="224254" cy="169431"/>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5"/>
                    </am3d:raster>
                    <am3d:objViewport viewportSz="2774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Modello 3D 51" descr="Sfera rossa">
                  <a:extLst>
                    <a:ext uri="{FF2B5EF4-FFF2-40B4-BE49-F238E27FC236}">
                      <a16:creationId xmlns:a16="http://schemas.microsoft.com/office/drawing/2014/main" id="{8132ADFF-B6C9-EDF6-2B25-345723592EDD}"/>
                    </a:ext>
                  </a:extLst>
                </p:cNvPr>
                <p:cNvPicPr>
                  <a:picLocks noGrp="1" noRot="1" noChangeAspect="1" noMove="1" noResize="1" noEditPoints="1" noAdjustHandles="1" noChangeArrowheads="1" noChangeShapeType="1" noCrop="1"/>
                </p:cNvPicPr>
                <p:nvPr/>
              </p:nvPicPr>
              <p:blipFill>
                <a:blip r:embed="rId15"/>
                <a:stretch>
                  <a:fillRect/>
                </a:stretch>
              </p:blipFill>
              <p:spPr>
                <a:xfrm rot="5400000">
                  <a:off x="3684180" y="2300384"/>
                  <a:ext cx="158400" cy="1584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3" name="Modello 3D 52" descr="Sfera rossa">
                  <a:extLst>
                    <a:ext uri="{FF2B5EF4-FFF2-40B4-BE49-F238E27FC236}">
                      <a16:creationId xmlns:a16="http://schemas.microsoft.com/office/drawing/2014/main" id="{776EC2E2-E7B7-8382-F4F8-E12C9D26EA10}"/>
                    </a:ext>
                  </a:extLst>
                </p:cNvPr>
                <p:cNvGraphicFramePr>
                  <a:graphicFrameLocks noChangeAspect="1"/>
                </p:cNvGraphicFramePr>
                <p:nvPr>
                  <p:extLst>
                    <p:ext uri="{D42A27DB-BD31-4B8C-83A1-F6EECF244321}">
                      <p14:modId xmlns:p14="http://schemas.microsoft.com/office/powerpoint/2010/main" val="2195905887"/>
                    </p:ext>
                  </p:extLst>
                </p:nvPr>
              </p:nvGraphicFramePr>
              <p:xfrm>
                <a:off x="5018427" y="1514933"/>
                <a:ext cx="224254" cy="169432"/>
              </p:xfrm>
              <a:graphic>
                <a:graphicData uri="http://schemas.microsoft.com/office/drawing/2017/model3d">
                  <am3d:model3d r:embed="rId3">
                    <am3d:spPr>
                      <a:xfrm rot="5400000">
                        <a:off x="0" y="0"/>
                        <a:ext cx="224254" cy="169432"/>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15"/>
                    </am3d:raster>
                    <am3d:objViewport viewportSz="2774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Modello 3D 52" descr="Sfera rossa">
                  <a:extLst>
                    <a:ext uri="{FF2B5EF4-FFF2-40B4-BE49-F238E27FC236}">
                      <a16:creationId xmlns:a16="http://schemas.microsoft.com/office/drawing/2014/main" id="{776EC2E2-E7B7-8382-F4F8-E12C9D26EA10}"/>
                    </a:ext>
                  </a:extLst>
                </p:cNvPr>
                <p:cNvPicPr>
                  <a:picLocks noGrp="1" noRot="1" noChangeAspect="1" noMove="1" noResize="1" noEditPoints="1" noAdjustHandles="1" noChangeArrowheads="1" noChangeShapeType="1" noCrop="1"/>
                </p:cNvPicPr>
                <p:nvPr/>
              </p:nvPicPr>
              <p:blipFill>
                <a:blip r:embed="rId15"/>
                <a:stretch>
                  <a:fillRect/>
                </a:stretch>
              </p:blipFill>
              <p:spPr>
                <a:xfrm rot="5400000">
                  <a:off x="3675973" y="2499010"/>
                  <a:ext cx="158400" cy="158401"/>
                </a:xfrm>
                <a:prstGeom prst="rect">
                  <a:avLst/>
                </a:prstGeom>
              </p:spPr>
            </p:pic>
          </mc:Fallback>
        </mc:AlternateContent>
      </p:grpSp>
      <p:sp>
        <p:nvSpPr>
          <p:cNvPr id="1411" name="Google Shape;107;p24">
            <a:extLst>
              <a:ext uri="{FF2B5EF4-FFF2-40B4-BE49-F238E27FC236}">
                <a16:creationId xmlns:a16="http://schemas.microsoft.com/office/drawing/2014/main" id="{8F9DA0E3-C6C4-B231-125B-6CD0C910EC7A}"/>
              </a:ext>
            </a:extLst>
          </p:cNvPr>
          <p:cNvSpPr txBox="1">
            <a:spLocks/>
          </p:cNvSpPr>
          <p:nvPr/>
        </p:nvSpPr>
        <p:spPr>
          <a:xfrm>
            <a:off x="3618299" y="1575344"/>
            <a:ext cx="277840" cy="11873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sz="1300" b="1" dirty="0">
                <a:solidFill>
                  <a:srgbClr val="002060"/>
                </a:solidFill>
                <a:effectLst>
                  <a:glow rad="127309">
                    <a:schemeClr val="bg1">
                      <a:alpha val="48000"/>
                    </a:schemeClr>
                  </a:glow>
                  <a:outerShdw blurRad="170176" dist="25400" dir="15300000" algn="br" rotWithShape="0">
                    <a:schemeClr val="bg1">
                      <a:alpha val="40000"/>
                    </a:schemeClr>
                  </a:outerShdw>
                </a:effectLst>
              </a:rPr>
              <a:t>1 2 3 4 </a:t>
            </a:r>
          </a:p>
          <a:p>
            <a:pPr algn="l"/>
            <a:r>
              <a:rPr lang="it-IT" sz="1300" b="1" dirty="0">
                <a:solidFill>
                  <a:srgbClr val="002060"/>
                </a:solidFill>
                <a:effectLst>
                  <a:glow rad="127309">
                    <a:schemeClr val="bg1">
                      <a:alpha val="48000"/>
                    </a:schemeClr>
                  </a:glow>
                  <a:outerShdw blurRad="170176" dist="25400" dir="15300000" algn="br" rotWithShape="0">
                    <a:schemeClr val="bg1">
                      <a:alpha val="40000"/>
                    </a:schemeClr>
                  </a:outerShdw>
                </a:effectLst>
              </a:rPr>
              <a:t>5</a:t>
            </a:r>
          </a:p>
        </p:txBody>
      </p:sp>
      <p:sp>
        <p:nvSpPr>
          <p:cNvPr id="1412" name="Google Shape;107;p24">
            <a:extLst>
              <a:ext uri="{FF2B5EF4-FFF2-40B4-BE49-F238E27FC236}">
                <a16:creationId xmlns:a16="http://schemas.microsoft.com/office/drawing/2014/main" id="{D0B06360-EF5F-2E5A-E005-280B0B356B33}"/>
              </a:ext>
            </a:extLst>
          </p:cNvPr>
          <p:cNvSpPr txBox="1">
            <a:spLocks/>
          </p:cNvSpPr>
          <p:nvPr/>
        </p:nvSpPr>
        <p:spPr>
          <a:xfrm>
            <a:off x="3875123" y="1423196"/>
            <a:ext cx="1531648" cy="3609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sz="1300" b="1" dirty="0">
                <a:solidFill>
                  <a:srgbClr val="002060"/>
                </a:solidFill>
                <a:effectLst>
                  <a:glow rad="127309">
                    <a:schemeClr val="bg1">
                      <a:alpha val="48000"/>
                    </a:schemeClr>
                  </a:glow>
                  <a:outerShdw blurRad="170176" dist="25400" dir="15300000" algn="br" rotWithShape="0">
                    <a:schemeClr val="bg1">
                      <a:alpha val="40000"/>
                    </a:schemeClr>
                  </a:outerShdw>
                </a:effectLst>
              </a:rPr>
              <a:t>1     2     3     4     5</a:t>
            </a:r>
          </a:p>
        </p:txBody>
      </p:sp>
      <mc:AlternateContent xmlns:mc="http://schemas.openxmlformats.org/markup-compatibility/2006" xmlns:a14="http://schemas.microsoft.com/office/drawing/2010/main">
        <mc:Choice Requires="a14">
          <p:sp>
            <p:nvSpPr>
              <p:cNvPr id="1413" name="CasellaDiTesto 1412">
                <a:extLst>
                  <a:ext uri="{FF2B5EF4-FFF2-40B4-BE49-F238E27FC236}">
                    <a16:creationId xmlns:a16="http://schemas.microsoft.com/office/drawing/2014/main" id="{CE7BD4A8-0289-43DC-ABF2-ADC5E4CBD17F}"/>
                  </a:ext>
                </a:extLst>
              </p:cNvPr>
              <p:cNvSpPr txBox="1"/>
              <p:nvPr/>
            </p:nvSpPr>
            <p:spPr>
              <a:xfrm>
                <a:off x="897585" y="3831621"/>
                <a:ext cx="2140590" cy="849271"/>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d>
                        <m:dPr>
                          <m:begChr m:val="["/>
                          <m:endChr m:val="]"/>
                          <m:ctrlPr>
                            <a:rPr lang="it-IT" sz="1200" b="1" i="1" smtClean="0">
                              <a:solidFill>
                                <a:schemeClr val="bg1"/>
                              </a:solidFill>
                              <a:latin typeface="Cambria Math" panose="02040503050406030204" pitchFamily="18" charset="0"/>
                            </a:rPr>
                          </m:ctrlPr>
                        </m:dPr>
                        <m:e>
                          <m:m>
                            <m:mPr>
                              <m:mcs>
                                <m:mc>
                                  <m:mcPr>
                                    <m:count m:val="5"/>
                                    <m:mcJc m:val="center"/>
                                  </m:mcPr>
                                </m:mc>
                              </m:mcs>
                              <m:ctrlPr>
                                <a:rPr lang="it-IT" sz="1200" b="1" i="1" smtClean="0">
                                  <a:solidFill>
                                    <a:schemeClr val="bg1"/>
                                  </a:solidFill>
                                  <a:latin typeface="Cambria Math" panose="02040503050406030204" pitchFamily="18" charset="0"/>
                                </a:rPr>
                              </m:ctrlPr>
                            </m:mPr>
                            <m:mr>
                              <m:e>
                                <m:r>
                                  <m:rPr>
                                    <m:brk m:alnAt="7"/>
                                  </m:rP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𝟏</m:t>
                                </m:r>
                              </m:e>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𝟎</m:t>
                                </m:r>
                              </m:e>
                            </m:mr>
                            <m:mr>
                              <m:e>
                                <m:r>
                                  <a:rPr lang="it-IT" sz="1200" b="1" i="1" smtClean="0">
                                    <a:solidFill>
                                      <a:schemeClr val="bg1"/>
                                    </a:solidFill>
                                    <a:latin typeface="Cambria Math" panose="02040503050406030204" pitchFamily="18" charset="0"/>
                                  </a:rPr>
                                  <m:t>𝟏</m:t>
                                </m:r>
                              </m:e>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𝟏</m:t>
                                </m:r>
                              </m:e>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𝟎</m:t>
                                </m:r>
                              </m:e>
                            </m:mr>
                            <m:mr>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𝟏</m:t>
                                </m:r>
                              </m:e>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𝟏</m:t>
                                </m:r>
                              </m:e>
                              <m:e>
                                <m:r>
                                  <a:rPr lang="it-IT" sz="1200" b="1" i="1" smtClean="0">
                                    <a:solidFill>
                                      <a:schemeClr val="bg1"/>
                                    </a:solidFill>
                                    <a:latin typeface="Cambria Math" panose="02040503050406030204" pitchFamily="18" charset="0"/>
                                  </a:rPr>
                                  <m:t>𝟏</m:t>
                                </m:r>
                              </m:e>
                            </m:mr>
                            <m:mr>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𝟏</m:t>
                                </m:r>
                              </m:e>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𝟎</m:t>
                                </m:r>
                              </m:e>
                            </m:mr>
                            <m:mr>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𝟏</m:t>
                                </m:r>
                              </m:e>
                              <m:e>
                                <m:r>
                                  <a:rPr lang="it-IT" sz="1200" b="1" i="1" smtClean="0">
                                    <a:solidFill>
                                      <a:schemeClr val="bg1"/>
                                    </a:solidFill>
                                    <a:latin typeface="Cambria Math" panose="02040503050406030204" pitchFamily="18" charset="0"/>
                                  </a:rPr>
                                  <m:t>𝟎</m:t>
                                </m:r>
                              </m:e>
                              <m:e>
                                <m:r>
                                  <a:rPr lang="it-IT" sz="1200" b="1" i="1" smtClean="0">
                                    <a:solidFill>
                                      <a:schemeClr val="bg1"/>
                                    </a:solidFill>
                                    <a:latin typeface="Cambria Math" panose="02040503050406030204" pitchFamily="18" charset="0"/>
                                  </a:rPr>
                                  <m:t>𝟎</m:t>
                                </m:r>
                              </m:e>
                            </m:mr>
                          </m:m>
                        </m:e>
                      </m:d>
                      <m:r>
                        <a:rPr lang="it-IT" sz="1200" b="1" i="1" smtClean="0">
                          <a:solidFill>
                            <a:schemeClr val="bg1"/>
                          </a:solidFill>
                          <a:latin typeface="Cambria Math" panose="02040503050406030204" pitchFamily="18" charset="0"/>
                        </a:rPr>
                        <m:t>  </m:t>
                      </m:r>
                      <m:d>
                        <m:dPr>
                          <m:begChr m:val="["/>
                          <m:endChr m:val="]"/>
                          <m:ctrlPr>
                            <a:rPr lang="it-IT" sz="1200" b="1" i="1" smtClean="0">
                              <a:solidFill>
                                <a:schemeClr val="bg1"/>
                              </a:solidFill>
                              <a:latin typeface="Cambria Math" panose="02040503050406030204" pitchFamily="18" charset="0"/>
                            </a:rPr>
                          </m:ctrlPr>
                        </m:dPr>
                        <m:e>
                          <m:m>
                            <m:mPr>
                              <m:mcs>
                                <m:mc>
                                  <m:mcPr>
                                    <m:count m:val="1"/>
                                    <m:mcJc m:val="center"/>
                                  </m:mcPr>
                                </m:mc>
                              </m:mcs>
                              <m:ctrlPr>
                                <a:rPr lang="it-IT" sz="1200" b="1" i="1" smtClean="0">
                                  <a:solidFill>
                                    <a:schemeClr val="bg1"/>
                                  </a:solidFill>
                                  <a:latin typeface="Cambria Math" panose="02040503050406030204" pitchFamily="18" charset="0"/>
                                </a:rPr>
                              </m:ctrlPr>
                            </m:mPr>
                            <m:mr>
                              <m:e>
                                <m:r>
                                  <m:rPr>
                                    <m:brk m:alnAt="7"/>
                                  </m:rPr>
                                  <a:rPr lang="it-IT" sz="1200" b="1" i="1" smtClean="0">
                                    <a:solidFill>
                                      <a:schemeClr val="bg1"/>
                                    </a:solidFill>
                                    <a:latin typeface="Cambria Math" panose="02040503050406030204" pitchFamily="18" charset="0"/>
                                  </a:rPr>
                                  <m:t>𝟏</m:t>
                                </m:r>
                              </m:e>
                            </m:mr>
                            <m:mr>
                              <m:e>
                                <m:r>
                                  <a:rPr lang="it-IT" sz="1200" b="1" i="1" smtClean="0">
                                    <a:solidFill>
                                      <a:schemeClr val="bg1"/>
                                    </a:solidFill>
                                    <a:latin typeface="Cambria Math" panose="02040503050406030204" pitchFamily="18" charset="0"/>
                                  </a:rPr>
                                  <m:t>𝟐</m:t>
                                </m:r>
                              </m:e>
                            </m:mr>
                            <m:mr>
                              <m:e>
                                <m:r>
                                  <a:rPr lang="it-IT" sz="1200" b="1" i="1" smtClean="0">
                                    <a:solidFill>
                                      <a:schemeClr val="bg1"/>
                                    </a:solidFill>
                                    <a:latin typeface="Cambria Math" panose="02040503050406030204" pitchFamily="18" charset="0"/>
                                  </a:rPr>
                                  <m:t>𝟑</m:t>
                                </m:r>
                              </m:e>
                            </m:mr>
                            <m:mr>
                              <m:e>
                                <m:r>
                                  <a:rPr lang="it-IT" sz="1200" b="1" i="1" smtClean="0">
                                    <a:solidFill>
                                      <a:schemeClr val="bg1"/>
                                    </a:solidFill>
                                    <a:latin typeface="Cambria Math" panose="02040503050406030204" pitchFamily="18" charset="0"/>
                                  </a:rPr>
                                  <m:t>𝟒</m:t>
                                </m:r>
                              </m:e>
                            </m:mr>
                            <m:mr>
                              <m:e>
                                <m:r>
                                  <a:rPr lang="it-IT" sz="1200" b="1" i="1" smtClean="0">
                                    <a:solidFill>
                                      <a:schemeClr val="bg1"/>
                                    </a:solidFill>
                                    <a:latin typeface="Cambria Math" panose="02040503050406030204" pitchFamily="18" charset="0"/>
                                  </a:rPr>
                                  <m:t>𝟓</m:t>
                                </m:r>
                              </m:e>
                            </m:mr>
                          </m:m>
                        </m:e>
                      </m:d>
                      <m:r>
                        <a:rPr lang="it-IT" sz="1200" b="1" i="1" smtClean="0">
                          <a:solidFill>
                            <a:schemeClr val="bg1"/>
                          </a:solidFill>
                          <a:latin typeface="Cambria Math" panose="02040503050406030204" pitchFamily="18" charset="0"/>
                        </a:rPr>
                        <m:t>=</m:t>
                      </m:r>
                      <m:d>
                        <m:dPr>
                          <m:begChr m:val="["/>
                          <m:endChr m:val="]"/>
                          <m:ctrlPr>
                            <a:rPr lang="it-IT" sz="1200" b="1" i="1" smtClean="0">
                              <a:ln>
                                <a:noFill/>
                              </a:ln>
                              <a:solidFill>
                                <a:srgbClr val="F82320"/>
                              </a:solidFill>
                              <a:effectLst>
                                <a:outerShdw blurRad="63500" sx="102000" sy="102000" algn="ctr" rotWithShape="0">
                                  <a:prstClr val="black">
                                    <a:alpha val="40000"/>
                                  </a:prstClr>
                                </a:outerShdw>
                              </a:effectLst>
                              <a:latin typeface="Cambria Math" panose="02040503050406030204" pitchFamily="18" charset="0"/>
                            </a:rPr>
                          </m:ctrlPr>
                        </m:dPr>
                        <m:e>
                          <m:m>
                            <m:mPr>
                              <m:mcs>
                                <m:mc>
                                  <m:mcPr>
                                    <m:count m:val="1"/>
                                    <m:mcJc m:val="center"/>
                                  </m:mcPr>
                                </m:mc>
                              </m:mcs>
                              <m:ctrlPr>
                                <a:rPr lang="it-IT" sz="1200" b="1" i="1" smtClean="0">
                                  <a:ln>
                                    <a:noFill/>
                                  </a:ln>
                                  <a:solidFill>
                                    <a:srgbClr val="F82320"/>
                                  </a:solidFill>
                                  <a:effectLst>
                                    <a:outerShdw blurRad="63500" sx="102000" sy="102000" algn="ctr" rotWithShape="0">
                                      <a:prstClr val="black">
                                        <a:alpha val="40000"/>
                                      </a:prstClr>
                                    </a:outerShdw>
                                  </a:effectLst>
                                  <a:latin typeface="Cambria Math" panose="02040503050406030204" pitchFamily="18" charset="0"/>
                                </a:rPr>
                              </m:ctrlPr>
                            </m:mPr>
                            <m:mr>
                              <m:e>
                                <m:r>
                                  <m:rPr>
                                    <m:brk m:alnAt="7"/>
                                  </m:rPr>
                                  <a:rPr lang="it-IT" sz="1200" b="1" i="1" smtClean="0">
                                    <a:ln>
                                      <a:noFill/>
                                    </a:ln>
                                    <a:solidFill>
                                      <a:srgbClr val="F82320"/>
                                    </a:solidFill>
                                    <a:effectLst>
                                      <a:outerShdw blurRad="63500" sx="102000" sy="102000" algn="ctr" rotWithShape="0">
                                        <a:prstClr val="black">
                                          <a:alpha val="40000"/>
                                        </a:prstClr>
                                      </a:outerShdw>
                                    </a:effectLst>
                                    <a:latin typeface="Cambria Math" panose="02040503050406030204" pitchFamily="18" charset="0"/>
                                  </a:rPr>
                                  <m:t>𝟐</m:t>
                                </m:r>
                              </m:e>
                            </m:mr>
                            <m:mr>
                              <m:e>
                                <m:r>
                                  <a:rPr lang="it-IT" sz="1200" b="1" i="1" smtClean="0">
                                    <a:ln>
                                      <a:noFill/>
                                    </a:ln>
                                    <a:solidFill>
                                      <a:srgbClr val="F82320"/>
                                    </a:solidFill>
                                    <a:effectLst>
                                      <a:outerShdw blurRad="63500" sx="102000" sy="102000" algn="ctr" rotWithShape="0">
                                        <a:prstClr val="black">
                                          <a:alpha val="40000"/>
                                        </a:prstClr>
                                      </a:outerShdw>
                                    </a:effectLst>
                                    <a:latin typeface="Cambria Math" panose="02040503050406030204" pitchFamily="18" charset="0"/>
                                  </a:rPr>
                                  <m:t>𝟒</m:t>
                                </m:r>
                              </m:e>
                            </m:mr>
                            <m:mr>
                              <m:e>
                                <m:r>
                                  <a:rPr lang="it-IT" sz="1200" b="1" i="1" smtClean="0">
                                    <a:ln>
                                      <a:noFill/>
                                    </a:ln>
                                    <a:solidFill>
                                      <a:srgbClr val="F82320"/>
                                    </a:solidFill>
                                    <a:effectLst>
                                      <a:outerShdw blurRad="63500" sx="102000" sy="102000" algn="ctr" rotWithShape="0">
                                        <a:prstClr val="black">
                                          <a:alpha val="40000"/>
                                        </a:prstClr>
                                      </a:outerShdw>
                                    </a:effectLst>
                                    <a:latin typeface="Cambria Math" panose="02040503050406030204" pitchFamily="18" charset="0"/>
                                  </a:rPr>
                                  <m:t>𝟏𝟏</m:t>
                                </m:r>
                              </m:e>
                            </m:mr>
                            <m:mr>
                              <m:e>
                                <m:r>
                                  <a:rPr lang="it-IT" sz="1200" b="1" i="1" smtClean="0">
                                    <a:ln>
                                      <a:noFill/>
                                    </a:ln>
                                    <a:solidFill>
                                      <a:srgbClr val="F82320"/>
                                    </a:solidFill>
                                    <a:effectLst>
                                      <a:outerShdw blurRad="63500" sx="102000" sy="102000" algn="ctr" rotWithShape="0">
                                        <a:prstClr val="black">
                                          <a:alpha val="40000"/>
                                        </a:prstClr>
                                      </a:outerShdw>
                                    </a:effectLst>
                                    <a:latin typeface="Cambria Math" panose="02040503050406030204" pitchFamily="18" charset="0"/>
                                  </a:rPr>
                                  <m:t>𝟑</m:t>
                                </m:r>
                              </m:e>
                            </m:mr>
                            <m:mr>
                              <m:e>
                                <m:r>
                                  <a:rPr lang="it-IT" sz="1200" b="1" i="1" smtClean="0">
                                    <a:ln>
                                      <a:noFill/>
                                    </a:ln>
                                    <a:solidFill>
                                      <a:srgbClr val="F82320"/>
                                    </a:solidFill>
                                    <a:effectLst>
                                      <a:outerShdw blurRad="63500" sx="102000" sy="102000" algn="ctr" rotWithShape="0">
                                        <a:prstClr val="black">
                                          <a:alpha val="40000"/>
                                        </a:prstClr>
                                      </a:outerShdw>
                                    </a:effectLst>
                                    <a:latin typeface="Cambria Math" panose="02040503050406030204" pitchFamily="18" charset="0"/>
                                  </a:rPr>
                                  <m:t>𝟑</m:t>
                                </m:r>
                              </m:e>
                            </m:mr>
                          </m:m>
                        </m:e>
                      </m:d>
                    </m:oMath>
                  </m:oMathPara>
                </a14:m>
                <a:endParaRPr lang="it-IT" sz="1200" b="1" dirty="0">
                  <a:solidFill>
                    <a:schemeClr val="bg1"/>
                  </a:solidFill>
                </a:endParaRPr>
              </a:p>
            </p:txBody>
          </p:sp>
        </mc:Choice>
        <mc:Fallback xmlns="">
          <p:sp>
            <p:nvSpPr>
              <p:cNvPr id="1413" name="CasellaDiTesto 1412">
                <a:extLst>
                  <a:ext uri="{FF2B5EF4-FFF2-40B4-BE49-F238E27FC236}">
                    <a16:creationId xmlns:a16="http://schemas.microsoft.com/office/drawing/2014/main" id="{CE7BD4A8-0289-43DC-ABF2-ADC5E4CBD17F}"/>
                  </a:ext>
                </a:extLst>
              </p:cNvPr>
              <p:cNvSpPr txBox="1">
                <a:spLocks noRot="1" noChangeAspect="1" noMove="1" noResize="1" noEditPoints="1" noAdjustHandles="1" noChangeArrowheads="1" noChangeShapeType="1" noTextEdit="1"/>
              </p:cNvSpPr>
              <p:nvPr/>
            </p:nvSpPr>
            <p:spPr>
              <a:xfrm>
                <a:off x="897585" y="3831621"/>
                <a:ext cx="2140590" cy="849271"/>
              </a:xfrm>
              <a:prstGeom prst="rect">
                <a:avLst/>
              </a:prstGeom>
              <a:blipFill>
                <a:blip r:embed="rId16"/>
                <a:stretch>
                  <a:fillRect t="-10294" b="-13235"/>
                </a:stretch>
              </a:blipFill>
            </p:spPr>
            <p:txBody>
              <a:bodyPr/>
              <a:lstStyle/>
              <a:p>
                <a:r>
                  <a:rPr lang="it-IT">
                    <a:noFill/>
                  </a:rPr>
                  <a:t> </a:t>
                </a:r>
              </a:p>
            </p:txBody>
          </p:sp>
        </mc:Fallback>
      </mc:AlternateContent>
      <p:sp>
        <p:nvSpPr>
          <p:cNvPr id="1414" name="Google Shape;107;p24">
            <a:extLst>
              <a:ext uri="{FF2B5EF4-FFF2-40B4-BE49-F238E27FC236}">
                <a16:creationId xmlns:a16="http://schemas.microsoft.com/office/drawing/2014/main" id="{FFDD5765-3A53-1C62-D128-985F957F4E18}"/>
              </a:ext>
            </a:extLst>
          </p:cNvPr>
          <p:cNvSpPr txBox="1">
            <a:spLocks/>
          </p:cNvSpPr>
          <p:nvPr/>
        </p:nvSpPr>
        <p:spPr>
          <a:xfrm>
            <a:off x="887783" y="3194901"/>
            <a:ext cx="2160000" cy="4349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2400"/>
              <a:buFont typeface="Unica One"/>
              <a:buNone/>
              <a:defRPr sz="18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it-IT" sz="1600" b="1" dirty="0">
                <a:solidFill>
                  <a:srgbClr val="002060"/>
                </a:solidFill>
                <a:effectLst>
                  <a:glow rad="127309">
                    <a:schemeClr val="bg1">
                      <a:alpha val="48000"/>
                    </a:schemeClr>
                  </a:glow>
                  <a:outerShdw blurRad="170176" dist="25400" dir="15300000" algn="br" rotWithShape="0">
                    <a:schemeClr val="bg1">
                      <a:alpha val="40000"/>
                    </a:schemeClr>
                  </a:outerShdw>
                </a:effectLst>
              </a:rPr>
              <a:t>MESSAGE PASSING</a:t>
            </a:r>
          </a:p>
        </p:txBody>
      </p:sp>
      <p:pic>
        <p:nvPicPr>
          <p:cNvPr id="1415" name="Picture 4" descr="GNNs — Practical difficulties and applications | by Filippo Minutella |  LARUS | Medium">
            <a:extLst>
              <a:ext uri="{FF2B5EF4-FFF2-40B4-BE49-F238E27FC236}">
                <a16:creationId xmlns:a16="http://schemas.microsoft.com/office/drawing/2014/main" id="{8800B161-753F-D379-571D-DA000351E76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r="60901"/>
          <a:stretch/>
        </p:blipFill>
        <p:spPr bwMode="auto">
          <a:xfrm>
            <a:off x="3134806" y="3292867"/>
            <a:ext cx="1351221" cy="737786"/>
          </a:xfrm>
          <a:prstGeom prst="rect">
            <a:avLst/>
          </a:prstGeom>
          <a:noFill/>
          <a:extLst>
            <a:ext uri="{909E8E84-426E-40DD-AFC4-6F175D3DCCD1}">
              <a14:hiddenFill xmlns:a14="http://schemas.microsoft.com/office/drawing/2010/main">
                <a:solidFill>
                  <a:srgbClr val="FFFFFF"/>
                </a:solidFill>
              </a14:hiddenFill>
            </a:ext>
          </a:extLst>
        </p:spPr>
      </p:pic>
      <p:pic>
        <p:nvPicPr>
          <p:cNvPr id="1416" name="Picture 4" descr="GNNs — Practical difficulties and applications | by Filippo Minutella |  LARUS | Medium">
            <a:extLst>
              <a:ext uri="{FF2B5EF4-FFF2-40B4-BE49-F238E27FC236}">
                <a16:creationId xmlns:a16="http://schemas.microsoft.com/office/drawing/2014/main" id="{5F395EAB-FA07-959D-9456-B20719CF533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1976"/>
          <a:stretch/>
        </p:blipFill>
        <p:spPr bwMode="auto">
          <a:xfrm>
            <a:off x="4174825" y="4235612"/>
            <a:ext cx="1335796" cy="749981"/>
          </a:xfrm>
          <a:prstGeom prst="rect">
            <a:avLst/>
          </a:prstGeom>
          <a:noFill/>
          <a:extLst>
            <a:ext uri="{909E8E84-426E-40DD-AFC4-6F175D3DCCD1}">
              <a14:hiddenFill xmlns:a14="http://schemas.microsoft.com/office/drawing/2010/main">
                <a:solidFill>
                  <a:srgbClr val="FFFFFF"/>
                </a:solidFill>
              </a14:hiddenFill>
            </a:ext>
          </a:extLst>
        </p:spPr>
      </p:pic>
      <p:pic>
        <p:nvPicPr>
          <p:cNvPr id="1417" name="Picture 4" descr="GNNs — Practical difficulties and applications | by Filippo Minutella |  LARUS | Medium">
            <a:extLst>
              <a:ext uri="{FF2B5EF4-FFF2-40B4-BE49-F238E27FC236}">
                <a16:creationId xmlns:a16="http://schemas.microsoft.com/office/drawing/2014/main" id="{D678FF9D-023C-5CC9-082E-CA3779754B23}"/>
              </a:ext>
            </a:extLst>
          </p:cNvPr>
          <p:cNvPicPr>
            <a:picLocks noChangeAspect="1" noChangeArrowheads="1"/>
          </p:cNvPicPr>
          <p:nvPr/>
        </p:nvPicPr>
        <p:blipFill rotWithShape="1">
          <a:blip r:embed="rId18">
            <a:lum bright="70000" contrast="-70000"/>
            <a:extLst>
              <a:ext uri="{BEBA8EAE-BF5A-486C-A8C5-ECC9F3942E4B}">
                <a14:imgProps xmlns:a14="http://schemas.microsoft.com/office/drawing/2010/main">
                  <a14:imgLayer r:embed="rId19">
                    <a14:imgEffect>
                      <a14:sharpenSoften amount="50000"/>
                    </a14:imgEffect>
                  </a14:imgLayer>
                </a14:imgProps>
              </a:ext>
              <a:ext uri="{28A0092B-C50C-407E-A947-70E740481C1C}">
                <a14:useLocalDpi xmlns:a14="http://schemas.microsoft.com/office/drawing/2010/main" val="0"/>
              </a:ext>
            </a:extLst>
          </a:blip>
          <a:srcRect l="39961" r="40224"/>
          <a:stretch/>
        </p:blipFill>
        <p:spPr bwMode="auto">
          <a:xfrm rot="2146961">
            <a:off x="4015505" y="3561852"/>
            <a:ext cx="783909" cy="84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977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20;p25">
            <a:extLst>
              <a:ext uri="{FF2B5EF4-FFF2-40B4-BE49-F238E27FC236}">
                <a16:creationId xmlns:a16="http://schemas.microsoft.com/office/drawing/2014/main" id="{7BE8B5EB-94F0-FF23-C22A-C05C4D8AC526}"/>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GRAPH NEURAL NETWORKS</a:t>
            </a:r>
          </a:p>
        </p:txBody>
      </p:sp>
      <p:sp>
        <p:nvSpPr>
          <p:cNvPr id="10" name="Google Shape;441;p35">
            <a:extLst>
              <a:ext uri="{FF2B5EF4-FFF2-40B4-BE49-F238E27FC236}">
                <a16:creationId xmlns:a16="http://schemas.microsoft.com/office/drawing/2014/main" id="{281DEA12-B208-ABFE-FD5C-899A20739C44}"/>
              </a:ext>
            </a:extLst>
          </p:cNvPr>
          <p:cNvSpPr txBox="1">
            <a:spLocks noGrp="1"/>
          </p:cNvSpPr>
          <p:nvPr>
            <p:ph type="ctrTitle"/>
          </p:nvPr>
        </p:nvSpPr>
        <p:spPr>
          <a:xfrm rot="-5400000">
            <a:off x="-1668229" y="2712657"/>
            <a:ext cx="3982855" cy="646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t>MESSAGE PASSING</a:t>
            </a:r>
          </a:p>
        </p:txBody>
      </p:sp>
      <p:pic>
        <p:nvPicPr>
          <p:cNvPr id="11" name="Immagine 7" descr="Immagine che contiene schizzo, disegno, diagramma, design&#10;&#10;Descrizione generata automaticamente">
            <a:extLst>
              <a:ext uri="{FF2B5EF4-FFF2-40B4-BE49-F238E27FC236}">
                <a16:creationId xmlns:a16="http://schemas.microsoft.com/office/drawing/2014/main" id="{8F0569E1-27F0-677B-3783-BF6C542F7695}"/>
              </a:ext>
            </a:extLst>
          </p:cNvPr>
          <p:cNvPicPr>
            <a:picLocks noChangeAspect="1"/>
          </p:cNvPicPr>
          <p:nvPr/>
        </p:nvPicPr>
        <p:blipFill>
          <a:blip r:embed="rId2"/>
          <a:stretch>
            <a:fillRect/>
          </a:stretch>
        </p:blipFill>
        <p:spPr>
          <a:xfrm>
            <a:off x="1014046" y="1140520"/>
            <a:ext cx="7115908" cy="355795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3443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6" name="Google Shape;120;p25">
            <a:extLst>
              <a:ext uri="{FF2B5EF4-FFF2-40B4-BE49-F238E27FC236}">
                <a16:creationId xmlns:a16="http://schemas.microsoft.com/office/drawing/2014/main" id="{2447CD2B-2130-857E-D660-43CF7F82EBA6}"/>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GRAPH CONVOLUTIONAL NETWORKS </a:t>
            </a:r>
          </a:p>
        </p:txBody>
      </p:sp>
      <p:sp>
        <p:nvSpPr>
          <p:cNvPr id="7" name="CasellaDiTesto 6">
            <a:extLst>
              <a:ext uri="{FF2B5EF4-FFF2-40B4-BE49-F238E27FC236}">
                <a16:creationId xmlns:a16="http://schemas.microsoft.com/office/drawing/2014/main" id="{4EC4226A-580D-41FE-3DE2-6FCF777EBE0E}"/>
              </a:ext>
            </a:extLst>
          </p:cNvPr>
          <p:cNvSpPr txBox="1"/>
          <p:nvPr/>
        </p:nvSpPr>
        <p:spPr>
          <a:xfrm>
            <a:off x="342901" y="1033103"/>
            <a:ext cx="8458199" cy="587879"/>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Classe di reti neurali progettate per l'elaborazione e l'apprendimento di dati strutturati rappresentati come grafi.</a:t>
            </a:r>
          </a:p>
        </p:txBody>
      </p:sp>
      <p:pic>
        <p:nvPicPr>
          <p:cNvPr id="9" name="Immagine 8">
            <a:extLst>
              <a:ext uri="{FF2B5EF4-FFF2-40B4-BE49-F238E27FC236}">
                <a16:creationId xmlns:a16="http://schemas.microsoft.com/office/drawing/2014/main" id="{D18885C3-CFDF-F288-4143-0EBE8576E4A9}"/>
              </a:ext>
            </a:extLst>
          </p:cNvPr>
          <p:cNvPicPr>
            <a:picLocks noChangeAspect="1"/>
          </p:cNvPicPr>
          <p:nvPr/>
        </p:nvPicPr>
        <p:blipFill>
          <a:blip r:embed="rId3"/>
          <a:stretch>
            <a:fillRect/>
          </a:stretch>
        </p:blipFill>
        <p:spPr>
          <a:xfrm>
            <a:off x="342901" y="1783093"/>
            <a:ext cx="4644735" cy="1994536"/>
          </a:xfrm>
          <a:prstGeom prst="rect">
            <a:avLst/>
          </a:prstGeom>
        </p:spPr>
      </p:pic>
      <p:sp>
        <p:nvSpPr>
          <p:cNvPr id="10" name="CasellaDiTesto 9">
            <a:extLst>
              <a:ext uri="{FF2B5EF4-FFF2-40B4-BE49-F238E27FC236}">
                <a16:creationId xmlns:a16="http://schemas.microsoft.com/office/drawing/2014/main" id="{D4FE189A-61AA-8199-C05B-2223328D1283}"/>
              </a:ext>
            </a:extLst>
          </p:cNvPr>
          <p:cNvSpPr txBox="1"/>
          <p:nvPr/>
        </p:nvSpPr>
        <p:spPr>
          <a:xfrm>
            <a:off x="5259047" y="1783093"/>
            <a:ext cx="3542053" cy="3235716"/>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400" dirty="0">
                <a:solidFill>
                  <a:srgbClr val="05294A"/>
                </a:solidFill>
              </a:rPr>
              <a:t>LAYER PRINCIPALI</a:t>
            </a:r>
          </a:p>
          <a:p>
            <a:endParaRPr lang="it-IT" sz="500" dirty="0">
              <a:solidFill>
                <a:srgbClr val="05294A"/>
              </a:solidFill>
            </a:endParaRPr>
          </a:p>
          <a:p>
            <a:pPr marL="285750" indent="-285750">
              <a:buFont typeface="Wingdings" pitchFamily="2" charset="2"/>
              <a:buChar char="Ø"/>
            </a:pPr>
            <a:r>
              <a:rPr lang="it-IT" sz="1300" dirty="0">
                <a:solidFill>
                  <a:srgbClr val="05294A"/>
                </a:solidFill>
              </a:rPr>
              <a:t>Layer di Input</a:t>
            </a:r>
            <a:r>
              <a:rPr lang="it-IT" sz="1300" b="0" dirty="0">
                <a:solidFill>
                  <a:srgbClr val="05294A"/>
                </a:solidFill>
              </a:rPr>
              <a:t>: </a:t>
            </a:r>
            <a:r>
              <a:rPr lang="it-IT" sz="1200" b="0" dirty="0">
                <a:solidFill>
                  <a:srgbClr val="05294A"/>
                </a:solidFill>
              </a:rPr>
              <a:t>riceve in input la rappresentazione del grafo;</a:t>
            </a:r>
          </a:p>
          <a:p>
            <a:endParaRPr lang="it-IT" sz="500" b="0" dirty="0">
              <a:solidFill>
                <a:srgbClr val="05294A"/>
              </a:solidFill>
            </a:endParaRPr>
          </a:p>
          <a:p>
            <a:pPr marL="285750" indent="-285750">
              <a:buFont typeface="Wingdings" pitchFamily="2" charset="2"/>
              <a:buChar char="Ø"/>
            </a:pPr>
            <a:r>
              <a:rPr lang="it-IT" sz="1300" dirty="0">
                <a:solidFill>
                  <a:srgbClr val="05294A"/>
                </a:solidFill>
              </a:rPr>
              <a:t>Layer di </a:t>
            </a:r>
            <a:r>
              <a:rPr lang="it-IT" sz="1300" dirty="0" err="1">
                <a:solidFill>
                  <a:srgbClr val="05294A"/>
                </a:solidFill>
              </a:rPr>
              <a:t>Convolution</a:t>
            </a:r>
            <a:r>
              <a:rPr lang="it-IT" sz="1300" b="0" dirty="0">
                <a:solidFill>
                  <a:srgbClr val="05294A"/>
                </a:solidFill>
              </a:rPr>
              <a:t>: </a:t>
            </a:r>
            <a:r>
              <a:rPr lang="it-IT" sz="1200" b="0" dirty="0">
                <a:solidFill>
                  <a:srgbClr val="05294A"/>
                </a:solidFill>
              </a:rPr>
              <a:t>vengono applicate operazioni di convoluzione ai nodi del grafo;</a:t>
            </a:r>
          </a:p>
          <a:p>
            <a:endParaRPr lang="it-IT" sz="500" b="0" dirty="0">
              <a:solidFill>
                <a:srgbClr val="05294A"/>
              </a:solidFill>
            </a:endParaRPr>
          </a:p>
          <a:p>
            <a:pPr marL="285750" indent="-285750">
              <a:buFont typeface="Wingdings" pitchFamily="2" charset="2"/>
              <a:buChar char="Ø"/>
            </a:pPr>
            <a:r>
              <a:rPr lang="it-IT" sz="1300" dirty="0">
                <a:solidFill>
                  <a:srgbClr val="05294A"/>
                </a:solidFill>
              </a:rPr>
              <a:t>Layer di Pooling (Opzionale)</a:t>
            </a:r>
            <a:r>
              <a:rPr lang="it-IT" sz="1300" b="0" dirty="0">
                <a:solidFill>
                  <a:srgbClr val="05294A"/>
                </a:solidFill>
              </a:rPr>
              <a:t>: </a:t>
            </a:r>
            <a:r>
              <a:rPr lang="it-IT" sz="1200" b="0" dirty="0">
                <a:solidFill>
                  <a:srgbClr val="05294A"/>
                </a:solidFill>
              </a:rPr>
              <a:t>utilizzato per ridurre la dimensione del grafo o per estrarre caratteristiche salienti;</a:t>
            </a:r>
          </a:p>
          <a:p>
            <a:endParaRPr lang="it-IT" sz="500" b="0" dirty="0">
              <a:solidFill>
                <a:srgbClr val="05294A"/>
              </a:solidFill>
            </a:endParaRPr>
          </a:p>
          <a:p>
            <a:pPr marL="285750" indent="-285750">
              <a:buFont typeface="Wingdings" pitchFamily="2" charset="2"/>
              <a:buChar char="Ø"/>
            </a:pPr>
            <a:r>
              <a:rPr lang="it-IT" sz="1300" dirty="0">
                <a:solidFill>
                  <a:srgbClr val="05294A"/>
                </a:solidFill>
              </a:rPr>
              <a:t>Layer di output</a:t>
            </a:r>
            <a:r>
              <a:rPr lang="it-IT" sz="1200" b="0" dirty="0">
                <a:solidFill>
                  <a:srgbClr val="05294A"/>
                </a:solidFill>
              </a:rPr>
              <a:t>: a seconda del problema, può essere progettato per compiti come la classificazione, la regressione o altre operazioni specifiche.</a:t>
            </a:r>
            <a:endParaRPr lang="it-IT" sz="1300" b="0" dirty="0">
              <a:solidFill>
                <a:srgbClr val="05294A"/>
              </a:solidFill>
            </a:endParaRPr>
          </a:p>
        </p:txBody>
      </p:sp>
      <p:sp>
        <p:nvSpPr>
          <p:cNvPr id="11" name="CasellaDiTesto 10">
            <a:extLst>
              <a:ext uri="{FF2B5EF4-FFF2-40B4-BE49-F238E27FC236}">
                <a16:creationId xmlns:a16="http://schemas.microsoft.com/office/drawing/2014/main" id="{668869EE-9478-0971-0903-09F3536C8C80}"/>
              </a:ext>
            </a:extLst>
          </p:cNvPr>
          <p:cNvSpPr txBox="1"/>
          <p:nvPr/>
        </p:nvSpPr>
        <p:spPr>
          <a:xfrm>
            <a:off x="342900" y="3940679"/>
            <a:ext cx="4644735" cy="1078130"/>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i="0" dirty="0">
                <a:solidFill>
                  <a:srgbClr val="ECECEC"/>
                </a:solidFill>
                <a:effectLst/>
                <a:latin typeface=""/>
              </a:rPr>
              <a:t>FEATURE SMOOTHING</a:t>
            </a:r>
            <a:r>
              <a:rPr lang="it-IT" sz="1400" b="0" i="0" dirty="0">
                <a:solidFill>
                  <a:srgbClr val="ECECEC"/>
                </a:solidFill>
                <a:effectLst/>
                <a:latin typeface=""/>
              </a:rPr>
              <a:t>: processo di aggregazione e diffusione delle caratteristiche dei nodi lungo le relazioni nel grafo durante il </a:t>
            </a:r>
            <a:r>
              <a:rPr lang="it-IT" sz="1400" i="0" dirty="0" err="1">
                <a:solidFill>
                  <a:srgbClr val="ECECEC"/>
                </a:solidFill>
                <a:effectLst/>
                <a:latin typeface=""/>
              </a:rPr>
              <a:t>message</a:t>
            </a:r>
            <a:r>
              <a:rPr lang="it-IT" sz="1400" i="0" dirty="0">
                <a:solidFill>
                  <a:srgbClr val="ECECEC"/>
                </a:solidFill>
                <a:effectLst/>
                <a:latin typeface=""/>
              </a:rPr>
              <a:t> </a:t>
            </a:r>
            <a:r>
              <a:rPr lang="it-IT" sz="1400" i="0" dirty="0" err="1">
                <a:solidFill>
                  <a:srgbClr val="ECECEC"/>
                </a:solidFill>
                <a:effectLst/>
                <a:latin typeface=""/>
              </a:rPr>
              <a:t>passing</a:t>
            </a:r>
            <a:r>
              <a:rPr lang="it-IT" sz="1400" b="0" i="0" dirty="0">
                <a:solidFill>
                  <a:srgbClr val="ECECEC"/>
                </a:solidFill>
                <a:effectLst/>
                <a:latin typeface=""/>
              </a:rPr>
              <a:t>, consentendo una rappresentazione più ricca e complessa dei nodi stessi.</a:t>
            </a:r>
            <a:endParaRPr lang="it-IT" sz="1200" b="0" dirty="0">
              <a:latin typef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6" name="Google Shape;120;p25">
            <a:extLst>
              <a:ext uri="{FF2B5EF4-FFF2-40B4-BE49-F238E27FC236}">
                <a16:creationId xmlns:a16="http://schemas.microsoft.com/office/drawing/2014/main" id="{BC2AB38C-3143-BBEB-E26B-B6C00B7F07BE}"/>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GRAPHSAGE</a:t>
            </a:r>
          </a:p>
        </p:txBody>
      </p:sp>
      <p:pic>
        <p:nvPicPr>
          <p:cNvPr id="3" name="Immagine 2">
            <a:extLst>
              <a:ext uri="{FF2B5EF4-FFF2-40B4-BE49-F238E27FC236}">
                <a16:creationId xmlns:a16="http://schemas.microsoft.com/office/drawing/2014/main" id="{65CA16FE-6D93-D738-7ED3-8D2490E44495}"/>
              </a:ext>
            </a:extLst>
          </p:cNvPr>
          <p:cNvPicPr>
            <a:picLocks noChangeAspect="1"/>
          </p:cNvPicPr>
          <p:nvPr/>
        </p:nvPicPr>
        <p:blipFill>
          <a:blip r:embed="rId3"/>
          <a:stretch>
            <a:fillRect/>
          </a:stretch>
        </p:blipFill>
        <p:spPr>
          <a:xfrm>
            <a:off x="342901" y="1947638"/>
            <a:ext cx="4644000" cy="1600331"/>
          </a:xfrm>
          <a:prstGeom prst="rect">
            <a:avLst/>
          </a:prstGeom>
        </p:spPr>
      </p:pic>
      <p:sp>
        <p:nvSpPr>
          <p:cNvPr id="4" name="CasellaDiTesto 3">
            <a:extLst>
              <a:ext uri="{FF2B5EF4-FFF2-40B4-BE49-F238E27FC236}">
                <a16:creationId xmlns:a16="http://schemas.microsoft.com/office/drawing/2014/main" id="{891A9D4B-2C13-977D-CC11-8A5FE08F57C2}"/>
              </a:ext>
            </a:extLst>
          </p:cNvPr>
          <p:cNvSpPr txBox="1"/>
          <p:nvPr/>
        </p:nvSpPr>
        <p:spPr>
          <a:xfrm>
            <a:off x="342901" y="1033103"/>
            <a:ext cx="8458199" cy="837261"/>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Modello di rete neurale per l'apprendimento delle rappresentazioni dei nodi in grafi, che utilizza il campionamento e l'aggregazione delle informazioni dai vicini di ciascun nodo per generare </a:t>
            </a:r>
            <a:r>
              <a:rPr lang="it-IT" sz="1400" b="0" dirty="0" err="1"/>
              <a:t>embedding</a:t>
            </a:r>
            <a:r>
              <a:rPr lang="it-IT" sz="1400" b="0" dirty="0"/>
              <a:t>.</a:t>
            </a:r>
          </a:p>
        </p:txBody>
      </p:sp>
      <p:sp>
        <p:nvSpPr>
          <p:cNvPr id="5" name="CasellaDiTesto 4">
            <a:extLst>
              <a:ext uri="{FF2B5EF4-FFF2-40B4-BE49-F238E27FC236}">
                <a16:creationId xmlns:a16="http://schemas.microsoft.com/office/drawing/2014/main" id="{FCFED85A-E191-FAF5-E92C-D665DCCF8B79}"/>
              </a:ext>
            </a:extLst>
          </p:cNvPr>
          <p:cNvSpPr txBox="1"/>
          <p:nvPr/>
        </p:nvSpPr>
        <p:spPr>
          <a:xfrm>
            <a:off x="5259047" y="1947637"/>
            <a:ext cx="3542053" cy="3071171"/>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400" dirty="0">
                <a:solidFill>
                  <a:srgbClr val="05294A"/>
                </a:solidFill>
              </a:rPr>
              <a:t>FASI DI GRAPHSAGE</a:t>
            </a:r>
          </a:p>
          <a:p>
            <a:endParaRPr lang="it-IT" sz="500" dirty="0">
              <a:solidFill>
                <a:srgbClr val="05294A"/>
              </a:solidFill>
            </a:endParaRPr>
          </a:p>
          <a:p>
            <a:pPr marL="285750" indent="-285750">
              <a:buFont typeface="Wingdings" pitchFamily="2" charset="2"/>
              <a:buChar char="Ø"/>
            </a:pPr>
            <a:r>
              <a:rPr lang="it-IT" sz="1300" dirty="0">
                <a:solidFill>
                  <a:srgbClr val="05294A"/>
                </a:solidFill>
              </a:rPr>
              <a:t>Campionamento dei vicini</a:t>
            </a:r>
            <a:r>
              <a:rPr lang="it-IT" sz="1300" b="0" dirty="0">
                <a:solidFill>
                  <a:srgbClr val="05294A"/>
                </a:solidFill>
              </a:rPr>
              <a:t>: </a:t>
            </a:r>
            <a:r>
              <a:rPr lang="it-IT" sz="1200" b="0" dirty="0">
                <a:solidFill>
                  <a:srgbClr val="05294A"/>
                </a:solidFill>
              </a:rPr>
              <a:t>per ciascun nodo, vengono campionati un certo numero di vicini nel suo intorno;</a:t>
            </a:r>
            <a:endParaRPr lang="it-IT" sz="1300" b="0" dirty="0">
              <a:solidFill>
                <a:srgbClr val="05294A"/>
              </a:solidFill>
            </a:endParaRPr>
          </a:p>
          <a:p>
            <a:endParaRPr lang="it-IT" sz="500" b="0" dirty="0">
              <a:solidFill>
                <a:srgbClr val="05294A"/>
              </a:solidFill>
            </a:endParaRPr>
          </a:p>
          <a:p>
            <a:pPr marL="285750" indent="-285750">
              <a:buFont typeface="Wingdings" pitchFamily="2" charset="2"/>
              <a:buChar char="Ø"/>
            </a:pPr>
            <a:r>
              <a:rPr lang="it-IT" sz="1300" dirty="0">
                <a:solidFill>
                  <a:srgbClr val="05294A"/>
                </a:solidFill>
              </a:rPr>
              <a:t>Propagazione dei messaggi</a:t>
            </a:r>
            <a:r>
              <a:rPr lang="it-IT" sz="1300" b="0" dirty="0">
                <a:solidFill>
                  <a:srgbClr val="05294A"/>
                </a:solidFill>
              </a:rPr>
              <a:t>: </a:t>
            </a:r>
            <a:r>
              <a:rPr lang="it-IT" sz="1200" b="0" dirty="0">
                <a:solidFill>
                  <a:srgbClr val="05294A"/>
                </a:solidFill>
              </a:rPr>
              <a:t>le informazioni dai vicini vengono aggregate per generare una rappresentazione per il nodo centrale;</a:t>
            </a:r>
          </a:p>
          <a:p>
            <a:endParaRPr lang="it-IT" sz="500" b="0" dirty="0">
              <a:solidFill>
                <a:srgbClr val="05294A"/>
              </a:solidFill>
            </a:endParaRPr>
          </a:p>
          <a:p>
            <a:pPr marL="285750" indent="-285750">
              <a:buFont typeface="Wingdings" pitchFamily="2" charset="2"/>
              <a:buChar char="Ø"/>
            </a:pPr>
            <a:r>
              <a:rPr lang="it-IT" sz="1300" dirty="0">
                <a:solidFill>
                  <a:srgbClr val="05294A"/>
                </a:solidFill>
              </a:rPr>
              <a:t>Predizione del contesto e dell’etichetta del grafo</a:t>
            </a:r>
            <a:r>
              <a:rPr lang="it-IT" sz="1300" b="0" dirty="0">
                <a:solidFill>
                  <a:srgbClr val="05294A"/>
                </a:solidFill>
              </a:rPr>
              <a:t>: </a:t>
            </a:r>
            <a:r>
              <a:rPr lang="it-IT" sz="1200" b="0" dirty="0">
                <a:solidFill>
                  <a:srgbClr val="05294A"/>
                </a:solidFill>
              </a:rPr>
              <a:t>utilizzo delle rappresentazioni dei nodi per prevedere il contesto o le etichette del grafo.</a:t>
            </a:r>
            <a:endParaRPr lang="it-IT" sz="1300" b="0" dirty="0">
              <a:solidFill>
                <a:srgbClr val="05294A"/>
              </a:solidFill>
            </a:endParaRPr>
          </a:p>
        </p:txBody>
      </p:sp>
      <p:sp>
        <p:nvSpPr>
          <p:cNvPr id="6" name="CasellaDiTesto 5">
            <a:extLst>
              <a:ext uri="{FF2B5EF4-FFF2-40B4-BE49-F238E27FC236}">
                <a16:creationId xmlns:a16="http://schemas.microsoft.com/office/drawing/2014/main" id="{252CAFB2-933C-401B-9842-B088739B95CB}"/>
              </a:ext>
            </a:extLst>
          </p:cNvPr>
          <p:cNvSpPr txBox="1"/>
          <p:nvPr/>
        </p:nvSpPr>
        <p:spPr>
          <a:xfrm>
            <a:off x="342900" y="3625243"/>
            <a:ext cx="4644735" cy="1393566"/>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i="0" dirty="0">
                <a:solidFill>
                  <a:srgbClr val="ECECEC"/>
                </a:solidFill>
                <a:effectLst/>
                <a:latin typeface=""/>
              </a:rPr>
              <a:t>OBIETTIVI:</a:t>
            </a:r>
            <a:r>
              <a:rPr lang="it-IT" sz="1400" b="0" dirty="0">
                <a:solidFill>
                  <a:srgbClr val="ECECEC"/>
                </a:solidFill>
                <a:latin typeface=""/>
              </a:rPr>
              <a:t> superare le limitazioni connesse alla </a:t>
            </a:r>
            <a:r>
              <a:rPr lang="it-IT" sz="1400" dirty="0">
                <a:solidFill>
                  <a:srgbClr val="ECECEC"/>
                </a:solidFill>
                <a:effectLst>
                  <a:glow rad="101600">
                    <a:srgbClr val="05294A">
                      <a:alpha val="40000"/>
                    </a:srgbClr>
                  </a:glow>
                </a:effectLst>
                <a:latin typeface=""/>
              </a:rPr>
              <a:t>superficialità</a:t>
            </a:r>
            <a:r>
              <a:rPr lang="it-IT" sz="1400" b="0" dirty="0">
                <a:solidFill>
                  <a:srgbClr val="ECECEC"/>
                </a:solidFill>
                <a:latin typeface=""/>
              </a:rPr>
              <a:t> e alla </a:t>
            </a:r>
            <a:r>
              <a:rPr lang="it-IT" sz="1400" dirty="0" err="1">
                <a:solidFill>
                  <a:srgbClr val="ECECEC"/>
                </a:solidFill>
                <a:effectLst>
                  <a:glow rad="101600">
                    <a:srgbClr val="05294A">
                      <a:alpha val="40000"/>
                    </a:srgbClr>
                  </a:glow>
                </a:effectLst>
                <a:latin typeface=""/>
              </a:rPr>
              <a:t>trasduttività</a:t>
            </a:r>
            <a:r>
              <a:rPr lang="it-IT" sz="1400" b="0" dirty="0">
                <a:solidFill>
                  <a:srgbClr val="ECECEC"/>
                </a:solidFill>
                <a:latin typeface=""/>
              </a:rPr>
              <a:t>. Questo obiettivo viene raggiunto mediante l'introduzione di un insieme di funzioni aggregatrici </a:t>
            </a:r>
            <a:r>
              <a:rPr lang="it-IT" sz="1400" i="1" dirty="0">
                <a:solidFill>
                  <a:srgbClr val="ECECEC"/>
                </a:solidFill>
                <a:effectLst>
                  <a:glow rad="101600">
                    <a:srgbClr val="05294A">
                      <a:alpha val="40000"/>
                    </a:srgbClr>
                  </a:glow>
                </a:effectLst>
                <a:latin typeface=""/>
              </a:rPr>
              <a:t>K</a:t>
            </a:r>
            <a:r>
              <a:rPr lang="it-IT" sz="1400" b="0" dirty="0">
                <a:solidFill>
                  <a:srgbClr val="ECECEC"/>
                </a:solidFill>
                <a:latin typeface=""/>
              </a:rPr>
              <a:t>, le quali, una volta addestrate, consentono l'applicazione diretta a nuovi nodi senza la necessità di riaddestrare l'intero modello.</a:t>
            </a:r>
            <a:endParaRPr lang="it-IT" sz="1200" b="0" dirty="0">
              <a:latin typefac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6" name="Google Shape;120;p25">
            <a:extLst>
              <a:ext uri="{FF2B5EF4-FFF2-40B4-BE49-F238E27FC236}">
                <a16:creationId xmlns:a16="http://schemas.microsoft.com/office/drawing/2014/main" id="{2447CD2B-2130-857E-D660-43CF7F82EBA6}"/>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GRAPH ISOMORPHISM NETWORKS</a:t>
            </a:r>
          </a:p>
        </p:txBody>
      </p:sp>
      <p:sp>
        <p:nvSpPr>
          <p:cNvPr id="7" name="CasellaDiTesto 6">
            <a:extLst>
              <a:ext uri="{FF2B5EF4-FFF2-40B4-BE49-F238E27FC236}">
                <a16:creationId xmlns:a16="http://schemas.microsoft.com/office/drawing/2014/main" id="{4EC4226A-580D-41FE-3DE2-6FCF777EBE0E}"/>
              </a:ext>
            </a:extLst>
          </p:cNvPr>
          <p:cNvSpPr txBox="1"/>
          <p:nvPr/>
        </p:nvSpPr>
        <p:spPr>
          <a:xfrm>
            <a:off x="342165" y="1033103"/>
            <a:ext cx="8458199" cy="587879"/>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Classe di modelli di rete neurale progettati per apprendere rappresentazioni per grafi isomorfi, cioè grafi che hanno la stessa struttura, ma con etichette di nodi e archi diverse.</a:t>
            </a:r>
          </a:p>
        </p:txBody>
      </p:sp>
      <p:sp>
        <p:nvSpPr>
          <p:cNvPr id="11" name="CasellaDiTesto 10">
            <a:extLst>
              <a:ext uri="{FF2B5EF4-FFF2-40B4-BE49-F238E27FC236}">
                <a16:creationId xmlns:a16="http://schemas.microsoft.com/office/drawing/2014/main" id="{668869EE-9478-0971-0903-09F3536C8C80}"/>
              </a:ext>
            </a:extLst>
          </p:cNvPr>
          <p:cNvSpPr txBox="1"/>
          <p:nvPr/>
        </p:nvSpPr>
        <p:spPr>
          <a:xfrm>
            <a:off x="342900" y="3906182"/>
            <a:ext cx="4644735" cy="1237317"/>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i="0" dirty="0">
                <a:solidFill>
                  <a:srgbClr val="ECECEC"/>
                </a:solidFill>
                <a:effectLst/>
                <a:latin typeface=""/>
              </a:rPr>
              <a:t>TEST DI WEISFEILER-LEHMAN</a:t>
            </a:r>
            <a:r>
              <a:rPr lang="it-IT" sz="1400" b="0" i="0" dirty="0">
                <a:solidFill>
                  <a:srgbClr val="ECECEC"/>
                </a:solidFill>
                <a:effectLst/>
                <a:latin typeface=""/>
              </a:rPr>
              <a:t>: strumento per determinare l'isomorfismo tra grafi, che coinvolge l'aggregazione e l'</a:t>
            </a:r>
            <a:r>
              <a:rPr lang="it-IT" sz="1400" b="0" i="0" dirty="0" err="1">
                <a:solidFill>
                  <a:srgbClr val="ECECEC"/>
                </a:solidFill>
                <a:effectLst/>
                <a:latin typeface=""/>
              </a:rPr>
              <a:t>hashing</a:t>
            </a:r>
            <a:r>
              <a:rPr lang="it-IT" sz="1400" b="0" i="0" dirty="0">
                <a:solidFill>
                  <a:srgbClr val="ECECEC"/>
                </a:solidFill>
                <a:effectLst/>
                <a:latin typeface=""/>
              </a:rPr>
              <a:t> delle etichette aggregate dei nodi e dei loro vicini per generare nuove etichette univoche.</a:t>
            </a:r>
            <a:endParaRPr lang="it-IT" sz="1200" b="0" dirty="0">
              <a:latin typeface=""/>
            </a:endParaRPr>
          </a:p>
        </p:txBody>
      </p:sp>
      <p:sp>
        <p:nvSpPr>
          <p:cNvPr id="4" name="CasellaDiTesto 3">
            <a:extLst>
              <a:ext uri="{FF2B5EF4-FFF2-40B4-BE49-F238E27FC236}">
                <a16:creationId xmlns:a16="http://schemas.microsoft.com/office/drawing/2014/main" id="{8A2F7443-0D16-8AE2-74F2-D7D02B99F7B4}"/>
              </a:ext>
            </a:extLst>
          </p:cNvPr>
          <p:cNvSpPr txBox="1"/>
          <p:nvPr/>
        </p:nvSpPr>
        <p:spPr>
          <a:xfrm>
            <a:off x="5259047" y="1783092"/>
            <a:ext cx="3542053" cy="3240000"/>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400" dirty="0">
                <a:solidFill>
                  <a:srgbClr val="05294A"/>
                </a:solidFill>
              </a:rPr>
              <a:t>FUNZIONAMENTO PRINCIPALE</a:t>
            </a:r>
          </a:p>
          <a:p>
            <a:endParaRPr lang="it-IT" sz="500" dirty="0">
              <a:solidFill>
                <a:srgbClr val="05294A"/>
              </a:solidFill>
            </a:endParaRPr>
          </a:p>
          <a:p>
            <a:pPr marL="285750" indent="-285750">
              <a:buFont typeface="Wingdings" pitchFamily="2" charset="2"/>
              <a:buChar char="Ø"/>
            </a:pPr>
            <a:r>
              <a:rPr lang="it-IT" sz="1300" dirty="0">
                <a:solidFill>
                  <a:srgbClr val="05294A"/>
                </a:solidFill>
              </a:rPr>
              <a:t>Rappresentazione dei grafi</a:t>
            </a:r>
            <a:r>
              <a:rPr lang="it-IT" sz="1200" b="0" dirty="0">
                <a:solidFill>
                  <a:srgbClr val="05294A"/>
                </a:solidFill>
              </a:rPr>
              <a:t>: i grafi di input vengono convertiti in rappresentazioni vettoriali o matriciali;</a:t>
            </a:r>
          </a:p>
          <a:p>
            <a:endParaRPr lang="it-IT" sz="500" b="0" dirty="0">
              <a:solidFill>
                <a:srgbClr val="05294A"/>
              </a:solidFill>
            </a:endParaRPr>
          </a:p>
          <a:p>
            <a:pPr marL="285750" indent="-285750">
              <a:buFont typeface="Wingdings" pitchFamily="2" charset="2"/>
              <a:buChar char="Ø"/>
            </a:pPr>
            <a:r>
              <a:rPr lang="it-IT" sz="1300" dirty="0">
                <a:solidFill>
                  <a:srgbClr val="05294A"/>
                </a:solidFill>
              </a:rPr>
              <a:t>Propagazione dei messaggi</a:t>
            </a:r>
            <a:r>
              <a:rPr lang="it-IT" sz="1200" b="0" dirty="0">
                <a:solidFill>
                  <a:srgbClr val="05294A"/>
                </a:solidFill>
              </a:rPr>
              <a:t>: i dati vengono passati attraverso la rete e successivamente le informazioni vengono aggregate da nodi e archi;</a:t>
            </a:r>
          </a:p>
          <a:p>
            <a:endParaRPr lang="it-IT" sz="500" b="0" dirty="0">
              <a:solidFill>
                <a:srgbClr val="05294A"/>
              </a:solidFill>
            </a:endParaRPr>
          </a:p>
          <a:p>
            <a:pPr marL="285750" indent="-285750">
              <a:buFont typeface="Wingdings" pitchFamily="2" charset="2"/>
              <a:buChar char="Ø"/>
            </a:pPr>
            <a:r>
              <a:rPr lang="it-IT" sz="1300" dirty="0">
                <a:solidFill>
                  <a:srgbClr val="05294A"/>
                </a:solidFill>
              </a:rPr>
              <a:t>Apprendimento</a:t>
            </a:r>
            <a:r>
              <a:rPr lang="it-IT" sz="1300" b="0" dirty="0">
                <a:solidFill>
                  <a:srgbClr val="05294A"/>
                </a:solidFill>
              </a:rPr>
              <a:t>: </a:t>
            </a:r>
            <a:r>
              <a:rPr lang="it-IT" sz="1200" b="0" dirty="0">
                <a:solidFill>
                  <a:srgbClr val="05294A"/>
                </a:solidFill>
              </a:rPr>
              <a:t>la rete apprende le rappresentazioni che catturano le caratteristiche dei grafi di input;</a:t>
            </a:r>
          </a:p>
          <a:p>
            <a:endParaRPr lang="it-IT" sz="500" b="0" dirty="0">
              <a:solidFill>
                <a:srgbClr val="05294A"/>
              </a:solidFill>
            </a:endParaRPr>
          </a:p>
          <a:p>
            <a:pPr marL="285750" indent="-285750">
              <a:buFont typeface="Wingdings" pitchFamily="2" charset="2"/>
              <a:buChar char="Ø"/>
            </a:pPr>
            <a:r>
              <a:rPr lang="it-IT" sz="1300" dirty="0">
                <a:solidFill>
                  <a:srgbClr val="05294A"/>
                </a:solidFill>
              </a:rPr>
              <a:t>Output</a:t>
            </a:r>
            <a:r>
              <a:rPr lang="it-IT" sz="1300" b="0" dirty="0">
                <a:solidFill>
                  <a:srgbClr val="05294A"/>
                </a:solidFill>
              </a:rPr>
              <a:t>: </a:t>
            </a:r>
            <a:r>
              <a:rPr lang="it-IT" sz="1200" b="0" dirty="0">
                <a:solidFill>
                  <a:srgbClr val="05294A"/>
                </a:solidFill>
              </a:rPr>
              <a:t>la rete neurale può essere utilizzata per classificare o confrontare grafi.</a:t>
            </a:r>
            <a:endParaRPr lang="it-IT" sz="1300" b="0" dirty="0">
              <a:solidFill>
                <a:srgbClr val="05294A"/>
              </a:solidFill>
            </a:endParaRPr>
          </a:p>
        </p:txBody>
      </p:sp>
      <p:pic>
        <p:nvPicPr>
          <p:cNvPr id="1026" name="Picture 2" descr="GIN Explained | Papers With Code">
            <a:extLst>
              <a:ext uri="{FF2B5EF4-FFF2-40B4-BE49-F238E27FC236}">
                <a16:creationId xmlns:a16="http://schemas.microsoft.com/office/drawing/2014/main" id="{B017BCF6-73D0-7B47-C6F9-111C1821DA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18" r="5795" b="41387"/>
          <a:stretch/>
        </p:blipFill>
        <p:spPr bwMode="auto">
          <a:xfrm>
            <a:off x="342900" y="2673857"/>
            <a:ext cx="4644000" cy="113021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F93ABD5-1E40-ED49-8C63-119D7105E03C}"/>
              </a:ext>
            </a:extLst>
          </p:cNvPr>
          <p:cNvSpPr txBox="1"/>
          <p:nvPr/>
        </p:nvSpPr>
        <p:spPr>
          <a:xfrm>
            <a:off x="342165" y="1783092"/>
            <a:ext cx="4644735" cy="788657"/>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i="0" dirty="0">
                <a:solidFill>
                  <a:srgbClr val="ECECEC"/>
                </a:solidFill>
                <a:effectLst/>
                <a:latin typeface=""/>
              </a:rPr>
              <a:t>ISOMORFISMO TRA GRAFI: </a:t>
            </a:r>
            <a:r>
              <a:rPr lang="it-IT" sz="1400" b="0" i="0" dirty="0">
                <a:solidFill>
                  <a:srgbClr val="ECECEC"/>
                </a:solidFill>
                <a:effectLst/>
                <a:latin typeface=""/>
              </a:rPr>
              <a:t>d</a:t>
            </a:r>
            <a:r>
              <a:rPr lang="it-IT" sz="1400" b="0" dirty="0">
                <a:solidFill>
                  <a:srgbClr val="ECECEC"/>
                </a:solidFill>
                <a:latin typeface=""/>
              </a:rPr>
              <a:t>ue grafi sono isomorfi se esiste una corrispondenza biunivoca tra i loro nodi che preserva la connettività tra di essi.</a:t>
            </a:r>
          </a:p>
        </p:txBody>
      </p:sp>
    </p:spTree>
    <p:extLst>
      <p:ext uri="{BB962C8B-B14F-4D97-AF65-F5344CB8AC3E}">
        <p14:creationId xmlns:p14="http://schemas.microsoft.com/office/powerpoint/2010/main" val="988306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6" name="Google Shape;120;p25">
            <a:extLst>
              <a:ext uri="{FF2B5EF4-FFF2-40B4-BE49-F238E27FC236}">
                <a16:creationId xmlns:a16="http://schemas.microsoft.com/office/drawing/2014/main" id="{2447CD2B-2130-857E-D660-43CF7F82EBA6}"/>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GRAPH ATTENTION NETWORKS</a:t>
            </a:r>
          </a:p>
        </p:txBody>
      </p:sp>
      <p:sp>
        <p:nvSpPr>
          <p:cNvPr id="7" name="CasellaDiTesto 6">
            <a:extLst>
              <a:ext uri="{FF2B5EF4-FFF2-40B4-BE49-F238E27FC236}">
                <a16:creationId xmlns:a16="http://schemas.microsoft.com/office/drawing/2014/main" id="{4EC4226A-580D-41FE-3DE2-6FCF777EBE0E}"/>
              </a:ext>
            </a:extLst>
          </p:cNvPr>
          <p:cNvSpPr txBox="1"/>
          <p:nvPr/>
        </p:nvSpPr>
        <p:spPr>
          <a:xfrm>
            <a:off x="342901" y="1033103"/>
            <a:ext cx="8458199" cy="587879"/>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Classe di modelli di rete neurale che operano su grafi, estendendo il concetto di reti neurali </a:t>
            </a:r>
            <a:r>
              <a:rPr lang="it-IT" sz="1400" b="0" dirty="0" err="1"/>
              <a:t>convoluzionali</a:t>
            </a:r>
            <a:r>
              <a:rPr lang="it-IT" sz="1400" b="0" dirty="0"/>
              <a:t> (CNN) ai dati basati su grafi</a:t>
            </a:r>
          </a:p>
        </p:txBody>
      </p:sp>
      <p:sp>
        <p:nvSpPr>
          <p:cNvPr id="11" name="CasellaDiTesto 10">
            <a:extLst>
              <a:ext uri="{FF2B5EF4-FFF2-40B4-BE49-F238E27FC236}">
                <a16:creationId xmlns:a16="http://schemas.microsoft.com/office/drawing/2014/main" id="{668869EE-9478-0971-0903-09F3536C8C80}"/>
              </a:ext>
            </a:extLst>
          </p:cNvPr>
          <p:cNvSpPr txBox="1"/>
          <p:nvPr/>
        </p:nvSpPr>
        <p:spPr>
          <a:xfrm>
            <a:off x="342900" y="4110397"/>
            <a:ext cx="4644735" cy="908412"/>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i="0" dirty="0">
                <a:solidFill>
                  <a:srgbClr val="ECECEC"/>
                </a:solidFill>
                <a:effectLst/>
                <a:latin typeface=""/>
              </a:rPr>
              <a:t>MECCANISMO DI ATTENZIONE</a:t>
            </a:r>
            <a:r>
              <a:rPr lang="it-IT" sz="1400" b="0" i="0" dirty="0">
                <a:solidFill>
                  <a:srgbClr val="ECECEC"/>
                </a:solidFill>
                <a:effectLst/>
                <a:latin typeface=""/>
              </a:rPr>
              <a:t>: consente ai nodi di pesare diversamente le informazioni dei loro vicini in base alla rilevanza delle caratteristiche, migliorando così l'aggregazione delle informazioni nel grafo.</a:t>
            </a:r>
            <a:endParaRPr lang="it-IT" sz="1200" b="0" dirty="0">
              <a:latin typeface=""/>
            </a:endParaRPr>
          </a:p>
        </p:txBody>
      </p:sp>
      <p:pic>
        <p:nvPicPr>
          <p:cNvPr id="3" name="Immagine 2">
            <a:extLst>
              <a:ext uri="{FF2B5EF4-FFF2-40B4-BE49-F238E27FC236}">
                <a16:creationId xmlns:a16="http://schemas.microsoft.com/office/drawing/2014/main" id="{9801D02E-D00E-2C55-0678-25C769452127}"/>
              </a:ext>
            </a:extLst>
          </p:cNvPr>
          <p:cNvPicPr>
            <a:picLocks noChangeAspect="1"/>
          </p:cNvPicPr>
          <p:nvPr/>
        </p:nvPicPr>
        <p:blipFill>
          <a:blip r:embed="rId3"/>
          <a:stretch>
            <a:fillRect/>
          </a:stretch>
        </p:blipFill>
        <p:spPr>
          <a:xfrm>
            <a:off x="342900" y="1783093"/>
            <a:ext cx="4644000" cy="2206679"/>
          </a:xfrm>
          <a:prstGeom prst="rect">
            <a:avLst/>
          </a:prstGeom>
        </p:spPr>
      </p:pic>
      <p:sp>
        <p:nvSpPr>
          <p:cNvPr id="4" name="CasellaDiTesto 3">
            <a:extLst>
              <a:ext uri="{FF2B5EF4-FFF2-40B4-BE49-F238E27FC236}">
                <a16:creationId xmlns:a16="http://schemas.microsoft.com/office/drawing/2014/main" id="{8A2F7443-0D16-8AE2-74F2-D7D02B99F7B4}"/>
              </a:ext>
            </a:extLst>
          </p:cNvPr>
          <p:cNvSpPr txBox="1"/>
          <p:nvPr/>
        </p:nvSpPr>
        <p:spPr>
          <a:xfrm>
            <a:off x="5259047" y="1783093"/>
            <a:ext cx="3542053" cy="3235716"/>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400" dirty="0">
                <a:solidFill>
                  <a:srgbClr val="05294A"/>
                </a:solidFill>
              </a:rPr>
              <a:t>FUNZIONAMENTO PRINCIPALE</a:t>
            </a:r>
          </a:p>
          <a:p>
            <a:endParaRPr lang="it-IT" sz="500" dirty="0">
              <a:solidFill>
                <a:srgbClr val="05294A"/>
              </a:solidFill>
            </a:endParaRPr>
          </a:p>
          <a:p>
            <a:pPr marL="285750" indent="-285750">
              <a:buFont typeface="Wingdings" pitchFamily="2" charset="2"/>
              <a:buChar char="Ø"/>
            </a:pPr>
            <a:r>
              <a:rPr lang="it-IT" sz="1300" b="0" dirty="0">
                <a:solidFill>
                  <a:srgbClr val="05294A"/>
                </a:solidFill>
              </a:rPr>
              <a:t>GAT </a:t>
            </a:r>
            <a:r>
              <a:rPr lang="it-IT" sz="1200" b="0" dirty="0">
                <a:solidFill>
                  <a:srgbClr val="05294A"/>
                </a:solidFill>
              </a:rPr>
              <a:t>utilizza meccanismi di </a:t>
            </a:r>
            <a:r>
              <a:rPr lang="it-IT" sz="1200" dirty="0">
                <a:solidFill>
                  <a:srgbClr val="05294A"/>
                </a:solidFill>
                <a:effectLst/>
              </a:rPr>
              <a:t>attenzione</a:t>
            </a:r>
            <a:r>
              <a:rPr lang="it-IT" sz="1200" b="0" dirty="0">
                <a:solidFill>
                  <a:srgbClr val="05294A"/>
                </a:solidFill>
              </a:rPr>
              <a:t> per calcolare pesi differenti per i vicini di un nodo durante l'aggregazione delle informazioni;</a:t>
            </a:r>
          </a:p>
          <a:p>
            <a:endParaRPr lang="it-IT" sz="1300" b="0" dirty="0">
              <a:solidFill>
                <a:srgbClr val="05294A"/>
              </a:solidFill>
            </a:endParaRPr>
          </a:p>
          <a:p>
            <a:endParaRPr lang="it-IT" sz="500" b="0" dirty="0">
              <a:solidFill>
                <a:srgbClr val="05294A"/>
              </a:solidFill>
            </a:endParaRPr>
          </a:p>
          <a:p>
            <a:pPr marL="285750" indent="-285750">
              <a:buFont typeface="Wingdings" pitchFamily="2" charset="2"/>
              <a:buChar char="Ø"/>
            </a:pPr>
            <a:r>
              <a:rPr lang="it-IT" sz="1200" b="0" dirty="0">
                <a:solidFill>
                  <a:srgbClr val="05294A"/>
                </a:solidFill>
              </a:rPr>
              <a:t>Ogni nodo calcola i </a:t>
            </a:r>
            <a:r>
              <a:rPr lang="it-IT" sz="1200" dirty="0">
                <a:solidFill>
                  <a:srgbClr val="05294A"/>
                </a:solidFill>
                <a:effectLst/>
              </a:rPr>
              <a:t>pesi di attenzione per i suoi vicini</a:t>
            </a:r>
            <a:r>
              <a:rPr lang="it-IT" sz="1200" dirty="0">
                <a:solidFill>
                  <a:srgbClr val="05294A"/>
                </a:solidFill>
              </a:rPr>
              <a:t> </a:t>
            </a:r>
            <a:r>
              <a:rPr lang="it-IT" sz="1200" b="0" dirty="0">
                <a:solidFill>
                  <a:srgbClr val="05294A"/>
                </a:solidFill>
              </a:rPr>
              <a:t>basandosi sulle caratteristiche dei nodi stessi e dei vicini.</a:t>
            </a:r>
          </a:p>
          <a:p>
            <a:endParaRPr lang="it-IT" sz="1200" b="0" dirty="0">
              <a:solidFill>
                <a:srgbClr val="05294A"/>
              </a:solidFill>
            </a:endParaRPr>
          </a:p>
          <a:p>
            <a:pPr marL="285750" indent="-285750">
              <a:buFont typeface="Wingdings" pitchFamily="2" charset="2"/>
              <a:buChar char="Ø"/>
            </a:pPr>
            <a:endParaRPr lang="it-IT" sz="500" b="0" dirty="0">
              <a:solidFill>
                <a:srgbClr val="05294A"/>
              </a:solidFill>
            </a:endParaRPr>
          </a:p>
          <a:p>
            <a:pPr marL="285750" indent="-285750">
              <a:buFont typeface="Wingdings" pitchFamily="2" charset="2"/>
              <a:buChar char="Ø"/>
            </a:pPr>
            <a:r>
              <a:rPr lang="it-IT" sz="1200" b="0" dirty="0">
                <a:solidFill>
                  <a:srgbClr val="05294A"/>
                </a:solidFill>
              </a:rPr>
              <a:t>Le caratteristiche dei vicini sono pesate con i pesi di attenzione e aggregate per ottenere la </a:t>
            </a:r>
            <a:r>
              <a:rPr lang="it-IT" sz="1200" dirty="0">
                <a:solidFill>
                  <a:srgbClr val="05294A"/>
                </a:solidFill>
                <a:effectLst/>
              </a:rPr>
              <a:t>rappresentazione del nodo</a:t>
            </a:r>
            <a:r>
              <a:rPr lang="it-IT" sz="1200" b="0" dirty="0">
                <a:solidFill>
                  <a:srgbClr val="05294A"/>
                </a:solidFill>
              </a:rPr>
              <a:t>.</a:t>
            </a:r>
            <a:endParaRPr lang="it-IT" sz="1300" b="0" dirty="0">
              <a:solidFill>
                <a:srgbClr val="05294A"/>
              </a:solidFill>
            </a:endParaRPr>
          </a:p>
        </p:txBody>
      </p:sp>
    </p:spTree>
    <p:extLst>
      <p:ext uri="{BB962C8B-B14F-4D97-AF65-F5344CB8AC3E}">
        <p14:creationId xmlns:p14="http://schemas.microsoft.com/office/powerpoint/2010/main" val="3426562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24"/>
        <p:cNvGrpSpPr/>
        <p:nvPr/>
      </p:nvGrpSpPr>
      <p:grpSpPr>
        <a:xfrm>
          <a:off x="0" y="0"/>
          <a:ext cx="0" cy="0"/>
          <a:chOff x="0" y="0"/>
          <a:chExt cx="0" cy="0"/>
        </a:xfrm>
      </p:grpSpPr>
      <p:pic>
        <p:nvPicPr>
          <p:cNvPr id="5122" name="Picture 2">
            <a:extLst>
              <a:ext uri="{FF2B5EF4-FFF2-40B4-BE49-F238E27FC236}">
                <a16:creationId xmlns:a16="http://schemas.microsoft.com/office/drawing/2014/main" id="{6A68BEFB-3F96-2013-071D-CD991C878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29"/>
          <a:stretch/>
        </p:blipFill>
        <p:spPr bwMode="auto">
          <a:xfrm>
            <a:off x="-25347" y="1275716"/>
            <a:ext cx="2475426" cy="387856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0;p25">
            <a:extLst>
              <a:ext uri="{FF2B5EF4-FFF2-40B4-BE49-F238E27FC236}">
                <a16:creationId xmlns:a16="http://schemas.microsoft.com/office/drawing/2014/main" id="{047F6293-58DC-6D6C-444A-BB40D3A52E27}"/>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MODELLAZIONE LINGUISTICA</a:t>
            </a:r>
          </a:p>
        </p:txBody>
      </p:sp>
      <p:grpSp>
        <p:nvGrpSpPr>
          <p:cNvPr id="7" name="Gruppo 6">
            <a:extLst>
              <a:ext uri="{FF2B5EF4-FFF2-40B4-BE49-F238E27FC236}">
                <a16:creationId xmlns:a16="http://schemas.microsoft.com/office/drawing/2014/main" id="{8E5CC6D4-6BB3-C59D-C90F-1527A4E9B067}"/>
              </a:ext>
            </a:extLst>
          </p:cNvPr>
          <p:cNvGrpSpPr/>
          <p:nvPr/>
        </p:nvGrpSpPr>
        <p:grpSpPr>
          <a:xfrm>
            <a:off x="1078106" y="972702"/>
            <a:ext cx="7853273" cy="4223600"/>
            <a:chOff x="1077711" y="629292"/>
            <a:chExt cx="8011268" cy="4564487"/>
          </a:xfrm>
        </p:grpSpPr>
        <p:grpSp>
          <p:nvGrpSpPr>
            <p:cNvPr id="8" name="Google Shape;3990;p82">
              <a:extLst>
                <a:ext uri="{FF2B5EF4-FFF2-40B4-BE49-F238E27FC236}">
                  <a16:creationId xmlns:a16="http://schemas.microsoft.com/office/drawing/2014/main" id="{590798B8-965A-DB80-4EBC-42334BA24A12}"/>
                </a:ext>
              </a:extLst>
            </p:cNvPr>
            <p:cNvGrpSpPr>
              <a:grpSpLocks noChangeAspect="1"/>
            </p:cNvGrpSpPr>
            <p:nvPr/>
          </p:nvGrpSpPr>
          <p:grpSpPr>
            <a:xfrm>
              <a:off x="1629616" y="1353650"/>
              <a:ext cx="5748547" cy="3769070"/>
              <a:chOff x="2098871" y="3555572"/>
              <a:chExt cx="1274865" cy="835873"/>
            </a:xfrm>
            <a:solidFill>
              <a:schemeClr val="bg1"/>
            </a:solidFill>
          </p:grpSpPr>
          <p:sp>
            <p:nvSpPr>
              <p:cNvPr id="34" name="Google Shape;3991;p82">
                <a:extLst>
                  <a:ext uri="{FF2B5EF4-FFF2-40B4-BE49-F238E27FC236}">
                    <a16:creationId xmlns:a16="http://schemas.microsoft.com/office/drawing/2014/main" id="{738FE819-8D5D-4687-EC0A-2FDE0B2A7683}"/>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05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992;p82">
                <a:extLst>
                  <a:ext uri="{FF2B5EF4-FFF2-40B4-BE49-F238E27FC236}">
                    <a16:creationId xmlns:a16="http://schemas.microsoft.com/office/drawing/2014/main" id="{D79FE0FD-9378-6E5B-8E7E-2F7FE54B719E}"/>
                  </a:ext>
                </a:extLst>
              </p:cNvPr>
              <p:cNvGrpSpPr/>
              <p:nvPr/>
            </p:nvGrpSpPr>
            <p:grpSpPr>
              <a:xfrm>
                <a:off x="2205895" y="3637269"/>
                <a:ext cx="1089848" cy="724994"/>
                <a:chOff x="2205895" y="3637269"/>
                <a:chExt cx="1089848" cy="724994"/>
              </a:xfrm>
              <a:grpFill/>
            </p:grpSpPr>
            <p:sp>
              <p:nvSpPr>
                <p:cNvPr id="49" name="Google Shape;3993;p82">
                  <a:extLst>
                    <a:ext uri="{FF2B5EF4-FFF2-40B4-BE49-F238E27FC236}">
                      <a16:creationId xmlns:a16="http://schemas.microsoft.com/office/drawing/2014/main" id="{7903C5CA-C76A-0D75-661D-19DABBCC0D9D}"/>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05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994;p82">
                  <a:extLst>
                    <a:ext uri="{FF2B5EF4-FFF2-40B4-BE49-F238E27FC236}">
                      <a16:creationId xmlns:a16="http://schemas.microsoft.com/office/drawing/2014/main" id="{F3155277-9B84-40B6-E4D0-3D16A980C09F}"/>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05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995;p82">
                  <a:extLst>
                    <a:ext uri="{FF2B5EF4-FFF2-40B4-BE49-F238E27FC236}">
                      <a16:creationId xmlns:a16="http://schemas.microsoft.com/office/drawing/2014/main" id="{AAD24C99-B8CC-D367-01A5-AB0028FFA3BF}"/>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05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996;p82">
                  <a:extLst>
                    <a:ext uri="{FF2B5EF4-FFF2-40B4-BE49-F238E27FC236}">
                      <a16:creationId xmlns:a16="http://schemas.microsoft.com/office/drawing/2014/main" id="{58049554-F72C-E923-42BB-93183ACD5391}"/>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05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997;p82">
                  <a:extLst>
                    <a:ext uri="{FF2B5EF4-FFF2-40B4-BE49-F238E27FC236}">
                      <a16:creationId xmlns:a16="http://schemas.microsoft.com/office/drawing/2014/main" id="{7C58C9B5-C001-89BA-BFF6-20DDB0776A02}"/>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05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998;p82">
                  <a:extLst>
                    <a:ext uri="{FF2B5EF4-FFF2-40B4-BE49-F238E27FC236}">
                      <a16:creationId xmlns:a16="http://schemas.microsoft.com/office/drawing/2014/main" id="{976175EC-0CDB-D0F1-64A8-026A7495BE64}"/>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05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999;p82">
                <a:extLst>
                  <a:ext uri="{FF2B5EF4-FFF2-40B4-BE49-F238E27FC236}">
                    <a16:creationId xmlns:a16="http://schemas.microsoft.com/office/drawing/2014/main" id="{65AC9574-A590-4D17-BBDE-B141BBB34ADD}"/>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7" name="Google Shape;4000;p82">
                <a:extLst>
                  <a:ext uri="{FF2B5EF4-FFF2-40B4-BE49-F238E27FC236}">
                    <a16:creationId xmlns:a16="http://schemas.microsoft.com/office/drawing/2014/main" id="{B081D154-BE61-9DFA-1F2B-F6F054317C75}"/>
                  </a:ext>
                </a:extLst>
              </p:cNvPr>
              <p:cNvCxnSpPr/>
              <p:nvPr/>
            </p:nvCxnSpPr>
            <p:spPr>
              <a:xfrm>
                <a:off x="2887992" y="3555572"/>
                <a:ext cx="0" cy="52500"/>
              </a:xfrm>
              <a:prstGeom prst="straightConnector1">
                <a:avLst/>
              </a:prstGeom>
              <a:grpFill/>
              <a:ln w="9525" cap="flat" cmpd="sng">
                <a:solidFill>
                  <a:srgbClr val="BAC8D3"/>
                </a:solidFill>
                <a:prstDash val="solid"/>
                <a:round/>
                <a:headEnd type="diamond" w="med" len="med"/>
                <a:tailEnd type="none" w="med" len="med"/>
              </a:ln>
            </p:spPr>
          </p:cxnSp>
          <p:grpSp>
            <p:nvGrpSpPr>
              <p:cNvPr id="38" name="Google Shape;4001;p82">
                <a:extLst>
                  <a:ext uri="{FF2B5EF4-FFF2-40B4-BE49-F238E27FC236}">
                    <a16:creationId xmlns:a16="http://schemas.microsoft.com/office/drawing/2014/main" id="{1267013E-39D4-93CC-4F9D-089744E7724A}"/>
                  </a:ext>
                </a:extLst>
              </p:cNvPr>
              <p:cNvGrpSpPr/>
              <p:nvPr/>
            </p:nvGrpSpPr>
            <p:grpSpPr>
              <a:xfrm>
                <a:off x="3258811" y="3779427"/>
                <a:ext cx="114925" cy="70048"/>
                <a:chOff x="3258811" y="3779427"/>
                <a:chExt cx="114925" cy="70048"/>
              </a:xfrm>
              <a:grpFill/>
            </p:grpSpPr>
            <p:cxnSp>
              <p:nvCxnSpPr>
                <p:cNvPr id="47" name="Google Shape;4002;p82">
                  <a:extLst>
                    <a:ext uri="{FF2B5EF4-FFF2-40B4-BE49-F238E27FC236}">
                      <a16:creationId xmlns:a16="http://schemas.microsoft.com/office/drawing/2014/main" id="{FCDE9BA9-CF5F-1CB9-DD5D-D71E5C32B51E}"/>
                    </a:ext>
                  </a:extLst>
                </p:cNvPr>
                <p:cNvCxnSpPr>
                  <a:cxnSpLocks/>
                </p:cNvCxnSpPr>
                <p:nvPr/>
              </p:nvCxnSpPr>
              <p:spPr>
                <a:xfrm>
                  <a:off x="3268350" y="3817250"/>
                  <a:ext cx="105386" cy="167"/>
                </a:xfrm>
                <a:prstGeom prst="straightConnector1">
                  <a:avLst/>
                </a:prstGeom>
                <a:grpFill/>
                <a:ln w="9525" cap="flat" cmpd="sng">
                  <a:solidFill>
                    <a:srgbClr val="BAC8D3"/>
                  </a:solidFill>
                  <a:prstDash val="solid"/>
                  <a:round/>
                  <a:headEnd type="none" w="med" len="med"/>
                  <a:tailEnd type="diamond" w="med" len="med"/>
                </a:ln>
              </p:spPr>
            </p:cxnSp>
            <p:sp>
              <p:nvSpPr>
                <p:cNvPr id="48" name="Google Shape;4003;p82">
                  <a:extLst>
                    <a:ext uri="{FF2B5EF4-FFF2-40B4-BE49-F238E27FC236}">
                      <a16:creationId xmlns:a16="http://schemas.microsoft.com/office/drawing/2014/main" id="{358C7FC4-A4DD-931B-8EDD-78506F673A43}"/>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004;p82">
                <a:extLst>
                  <a:ext uri="{FF2B5EF4-FFF2-40B4-BE49-F238E27FC236}">
                    <a16:creationId xmlns:a16="http://schemas.microsoft.com/office/drawing/2014/main" id="{5F14983E-8BD0-3A6C-40F6-2EBED993DFFF}"/>
                  </a:ext>
                </a:extLst>
              </p:cNvPr>
              <p:cNvGrpSpPr/>
              <p:nvPr/>
            </p:nvGrpSpPr>
            <p:grpSpPr>
              <a:xfrm>
                <a:off x="2098871" y="4139484"/>
                <a:ext cx="145133" cy="70048"/>
                <a:chOff x="2098871" y="4139484"/>
                <a:chExt cx="145133" cy="70048"/>
              </a:xfrm>
              <a:grpFill/>
            </p:grpSpPr>
            <p:cxnSp>
              <p:nvCxnSpPr>
                <p:cNvPr id="45" name="Google Shape;4005;p82">
                  <a:extLst>
                    <a:ext uri="{FF2B5EF4-FFF2-40B4-BE49-F238E27FC236}">
                      <a16:creationId xmlns:a16="http://schemas.microsoft.com/office/drawing/2014/main" id="{658FD3A7-2659-3155-BD24-36AA74268C1F}"/>
                    </a:ext>
                  </a:extLst>
                </p:cNvPr>
                <p:cNvCxnSpPr>
                  <a:cxnSpLocks/>
                </p:cNvCxnSpPr>
                <p:nvPr/>
              </p:nvCxnSpPr>
              <p:spPr>
                <a:xfrm flipV="1">
                  <a:off x="2098871" y="4174494"/>
                  <a:ext cx="105386" cy="14"/>
                </a:xfrm>
                <a:prstGeom prst="straightConnector1">
                  <a:avLst/>
                </a:prstGeom>
                <a:grpFill/>
                <a:ln w="9525" cap="flat" cmpd="sng">
                  <a:solidFill>
                    <a:srgbClr val="BAC8D3"/>
                  </a:solidFill>
                  <a:prstDash val="solid"/>
                  <a:round/>
                  <a:headEnd type="diamond" w="med" len="med"/>
                  <a:tailEnd type="none" w="med" len="med"/>
                </a:ln>
              </p:spPr>
            </p:cxnSp>
            <p:sp>
              <p:nvSpPr>
                <p:cNvPr id="46" name="Google Shape;4006;p82">
                  <a:extLst>
                    <a:ext uri="{FF2B5EF4-FFF2-40B4-BE49-F238E27FC236}">
                      <a16:creationId xmlns:a16="http://schemas.microsoft.com/office/drawing/2014/main" id="{46D5E7AA-332B-6B7E-1A8E-D30B75EDEF6C}"/>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07;p82">
                <a:extLst>
                  <a:ext uri="{FF2B5EF4-FFF2-40B4-BE49-F238E27FC236}">
                    <a16:creationId xmlns:a16="http://schemas.microsoft.com/office/drawing/2014/main" id="{1142F152-5C41-169F-BA10-288AD23BD69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008;p82">
                <a:extLst>
                  <a:ext uri="{FF2B5EF4-FFF2-40B4-BE49-F238E27FC236}">
                    <a16:creationId xmlns:a16="http://schemas.microsoft.com/office/drawing/2014/main" id="{BEF3D003-10FA-3B83-09D2-F4E4B1F66745}"/>
                  </a:ext>
                </a:extLst>
              </p:cNvPr>
              <p:cNvCxnSpPr/>
              <p:nvPr/>
            </p:nvCxnSpPr>
            <p:spPr>
              <a:xfrm>
                <a:off x="2455973" y="3911736"/>
                <a:ext cx="0" cy="52500"/>
              </a:xfrm>
              <a:prstGeom prst="straightConnector1">
                <a:avLst/>
              </a:prstGeom>
              <a:grpFill/>
              <a:ln w="9525" cap="flat" cmpd="sng">
                <a:solidFill>
                  <a:srgbClr val="BAC8D3"/>
                </a:solidFill>
                <a:prstDash val="solid"/>
                <a:round/>
                <a:headEnd type="diamond" w="med" len="med"/>
                <a:tailEnd type="none" w="med" len="med"/>
              </a:ln>
            </p:spPr>
          </p:cxnSp>
          <p:grpSp>
            <p:nvGrpSpPr>
              <p:cNvPr id="42" name="Google Shape;4009;p82">
                <a:extLst>
                  <a:ext uri="{FF2B5EF4-FFF2-40B4-BE49-F238E27FC236}">
                    <a16:creationId xmlns:a16="http://schemas.microsoft.com/office/drawing/2014/main" id="{83686F24-33DB-5113-0C2D-9B8CDCA19CFE}"/>
                  </a:ext>
                </a:extLst>
              </p:cNvPr>
              <p:cNvGrpSpPr/>
              <p:nvPr/>
            </p:nvGrpSpPr>
            <p:grpSpPr>
              <a:xfrm>
                <a:off x="2943836" y="4268886"/>
                <a:ext cx="60717" cy="122559"/>
                <a:chOff x="2943836" y="4268886"/>
                <a:chExt cx="60717" cy="122559"/>
              </a:xfrm>
              <a:grpFill/>
            </p:grpSpPr>
            <p:sp>
              <p:nvSpPr>
                <p:cNvPr id="43" name="Google Shape;4010;p82">
                  <a:extLst>
                    <a:ext uri="{FF2B5EF4-FFF2-40B4-BE49-F238E27FC236}">
                      <a16:creationId xmlns:a16="http://schemas.microsoft.com/office/drawing/2014/main" id="{C5E2F0FC-4E8A-67BA-F3F5-63A80162C321}"/>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011;p82">
                  <a:extLst>
                    <a:ext uri="{FF2B5EF4-FFF2-40B4-BE49-F238E27FC236}">
                      <a16:creationId xmlns:a16="http://schemas.microsoft.com/office/drawing/2014/main" id="{01DE3EBB-6B05-917B-B726-5AAB87BB97B2}"/>
                    </a:ext>
                  </a:extLst>
                </p:cNvPr>
                <p:cNvCxnSpPr/>
                <p:nvPr/>
              </p:nvCxnSpPr>
              <p:spPr>
                <a:xfrm>
                  <a:off x="2974204" y="4268886"/>
                  <a:ext cx="0" cy="52500"/>
                </a:xfrm>
                <a:prstGeom prst="straightConnector1">
                  <a:avLst/>
                </a:prstGeom>
                <a:grpFill/>
                <a:ln w="9525" cap="flat" cmpd="sng">
                  <a:solidFill>
                    <a:srgbClr val="BAC8D3"/>
                  </a:solidFill>
                  <a:prstDash val="solid"/>
                  <a:round/>
                  <a:headEnd type="diamond" w="med" len="med"/>
                  <a:tailEnd type="none" w="med" len="med"/>
                </a:ln>
              </p:spPr>
            </p:cxnSp>
          </p:grpSp>
        </p:grpSp>
        <p:grpSp>
          <p:nvGrpSpPr>
            <p:cNvPr id="9" name="Gruppo 8">
              <a:extLst>
                <a:ext uri="{FF2B5EF4-FFF2-40B4-BE49-F238E27FC236}">
                  <a16:creationId xmlns:a16="http://schemas.microsoft.com/office/drawing/2014/main" id="{89F4150F-339D-9347-6B7A-222AE3EA7349}"/>
                </a:ext>
              </a:extLst>
            </p:cNvPr>
            <p:cNvGrpSpPr/>
            <p:nvPr/>
          </p:nvGrpSpPr>
          <p:grpSpPr>
            <a:xfrm>
              <a:off x="4702543" y="2913931"/>
              <a:ext cx="273782" cy="552733"/>
              <a:chOff x="4298218" y="1232298"/>
              <a:chExt cx="273782" cy="552733"/>
            </a:xfrm>
          </p:grpSpPr>
          <p:sp>
            <p:nvSpPr>
              <p:cNvPr id="32" name="Google Shape;3999;p82">
                <a:extLst>
                  <a:ext uri="{FF2B5EF4-FFF2-40B4-BE49-F238E27FC236}">
                    <a16:creationId xmlns:a16="http://schemas.microsoft.com/office/drawing/2014/main" id="{96952422-E071-CCAA-222F-2651620B3F8B}"/>
                  </a:ext>
                </a:extLst>
              </p:cNvPr>
              <p:cNvSpPr/>
              <p:nvPr/>
            </p:nvSpPr>
            <p:spPr>
              <a:xfrm rot="5400000">
                <a:off x="4277181" y="1490212"/>
                <a:ext cx="315856" cy="273782"/>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3" name="Google Shape;4000;p82">
                <a:extLst>
                  <a:ext uri="{FF2B5EF4-FFF2-40B4-BE49-F238E27FC236}">
                    <a16:creationId xmlns:a16="http://schemas.microsoft.com/office/drawing/2014/main" id="{B7909ECF-5160-26E4-3AD2-921C1A66570D}"/>
                  </a:ext>
                </a:extLst>
              </p:cNvPr>
              <p:cNvCxnSpPr/>
              <p:nvPr/>
            </p:nvCxnSpPr>
            <p:spPr>
              <a:xfrm>
                <a:off x="4435140" y="1232298"/>
                <a:ext cx="0" cy="236730"/>
              </a:xfrm>
              <a:prstGeom prst="straightConnector1">
                <a:avLst/>
              </a:prstGeom>
              <a:solidFill>
                <a:schemeClr val="bg1"/>
              </a:solidFill>
              <a:ln w="9525" cap="flat" cmpd="sng">
                <a:solidFill>
                  <a:srgbClr val="BAC8D3"/>
                </a:solidFill>
                <a:prstDash val="solid"/>
                <a:round/>
                <a:headEnd type="diamond" w="med" len="med"/>
                <a:tailEnd type="none" w="med" len="med"/>
              </a:ln>
            </p:spPr>
          </p:cxnSp>
        </p:grpSp>
        <p:sp>
          <p:nvSpPr>
            <p:cNvPr id="10" name="Google Shape;306;p32">
              <a:extLst>
                <a:ext uri="{FF2B5EF4-FFF2-40B4-BE49-F238E27FC236}">
                  <a16:creationId xmlns:a16="http://schemas.microsoft.com/office/drawing/2014/main" id="{49A7C24E-53CD-EA3A-3D64-D36091A5A270}"/>
                </a:ext>
              </a:extLst>
            </p:cNvPr>
            <p:cNvSpPr txBox="1"/>
            <p:nvPr/>
          </p:nvSpPr>
          <p:spPr>
            <a:xfrm>
              <a:off x="2235068" y="629292"/>
              <a:ext cx="1922108" cy="661756"/>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600" b="1" dirty="0">
                  <a:ln>
                    <a:solidFill>
                      <a:schemeClr val="bg1"/>
                    </a:solidFill>
                  </a:ln>
                  <a:solidFill>
                    <a:schemeClr val="bg1"/>
                  </a:solidFill>
                  <a:latin typeface="Abel"/>
                  <a:ea typeface="Abel"/>
                  <a:cs typeface="Abel"/>
                  <a:sym typeface="Abel"/>
                </a:rPr>
                <a:t>WORD2VEC AND N-GRAMS</a:t>
              </a:r>
            </a:p>
          </p:txBody>
        </p:sp>
        <p:sp>
          <p:nvSpPr>
            <p:cNvPr id="11" name="Google Shape;306;p32">
              <a:extLst>
                <a:ext uri="{FF2B5EF4-FFF2-40B4-BE49-F238E27FC236}">
                  <a16:creationId xmlns:a16="http://schemas.microsoft.com/office/drawing/2014/main" id="{5F609F1D-9804-2E5C-3FFA-5C6A39D0CF98}"/>
                </a:ext>
              </a:extLst>
            </p:cNvPr>
            <p:cNvSpPr txBox="1"/>
            <p:nvPr/>
          </p:nvSpPr>
          <p:spPr>
            <a:xfrm>
              <a:off x="4521303" y="809816"/>
              <a:ext cx="1372948" cy="487216"/>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600" b="1" dirty="0">
                  <a:ln>
                    <a:solidFill>
                      <a:schemeClr val="bg1"/>
                    </a:solidFill>
                  </a:ln>
                  <a:solidFill>
                    <a:schemeClr val="bg1"/>
                  </a:solidFill>
                  <a:latin typeface="Abel"/>
                  <a:ea typeface="Abel"/>
                  <a:cs typeface="Abel"/>
                  <a:sym typeface="Abel"/>
                </a:rPr>
                <a:t>RNN / LSTM</a:t>
              </a:r>
            </a:p>
          </p:txBody>
        </p:sp>
        <p:grpSp>
          <p:nvGrpSpPr>
            <p:cNvPr id="12" name="Gruppo 11">
              <a:extLst>
                <a:ext uri="{FF2B5EF4-FFF2-40B4-BE49-F238E27FC236}">
                  <a16:creationId xmlns:a16="http://schemas.microsoft.com/office/drawing/2014/main" id="{A2AB36AD-75ED-D6A9-A5E4-E7C9A8AAF20A}"/>
                </a:ext>
              </a:extLst>
            </p:cNvPr>
            <p:cNvGrpSpPr/>
            <p:nvPr/>
          </p:nvGrpSpPr>
          <p:grpSpPr>
            <a:xfrm>
              <a:off x="3076968" y="1353650"/>
              <a:ext cx="273782" cy="552733"/>
              <a:chOff x="4298218" y="1232298"/>
              <a:chExt cx="273782" cy="552733"/>
            </a:xfrm>
          </p:grpSpPr>
          <p:sp>
            <p:nvSpPr>
              <p:cNvPr id="30" name="Google Shape;3999;p82">
                <a:extLst>
                  <a:ext uri="{FF2B5EF4-FFF2-40B4-BE49-F238E27FC236}">
                    <a16:creationId xmlns:a16="http://schemas.microsoft.com/office/drawing/2014/main" id="{A991CA63-0A10-56FD-721E-F422F9C2965C}"/>
                  </a:ext>
                </a:extLst>
              </p:cNvPr>
              <p:cNvSpPr/>
              <p:nvPr/>
            </p:nvSpPr>
            <p:spPr>
              <a:xfrm rot="5400000">
                <a:off x="4277181" y="1490212"/>
                <a:ext cx="315856" cy="273782"/>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 name="Google Shape;4000;p82">
                <a:extLst>
                  <a:ext uri="{FF2B5EF4-FFF2-40B4-BE49-F238E27FC236}">
                    <a16:creationId xmlns:a16="http://schemas.microsoft.com/office/drawing/2014/main" id="{B63495E8-F50D-C2C8-6020-D4CB14A5000B}"/>
                  </a:ext>
                </a:extLst>
              </p:cNvPr>
              <p:cNvCxnSpPr/>
              <p:nvPr/>
            </p:nvCxnSpPr>
            <p:spPr>
              <a:xfrm>
                <a:off x="4435140" y="1232298"/>
                <a:ext cx="0" cy="236730"/>
              </a:xfrm>
              <a:prstGeom prst="straightConnector1">
                <a:avLst/>
              </a:prstGeom>
              <a:solidFill>
                <a:schemeClr val="bg1"/>
              </a:solidFill>
              <a:ln w="9525" cap="flat" cmpd="sng">
                <a:solidFill>
                  <a:srgbClr val="BAC8D3"/>
                </a:solidFill>
                <a:prstDash val="solid"/>
                <a:round/>
                <a:headEnd type="diamond" w="med" len="med"/>
                <a:tailEnd type="none" w="med" len="med"/>
              </a:ln>
            </p:spPr>
          </p:cxnSp>
        </p:grpSp>
        <p:sp>
          <p:nvSpPr>
            <p:cNvPr id="13" name="Google Shape;306;p32">
              <a:extLst>
                <a:ext uri="{FF2B5EF4-FFF2-40B4-BE49-F238E27FC236}">
                  <a16:creationId xmlns:a16="http://schemas.microsoft.com/office/drawing/2014/main" id="{2021EDA4-7638-858D-9C29-EA144BB8A9A7}"/>
                </a:ext>
              </a:extLst>
            </p:cNvPr>
            <p:cNvSpPr txBox="1"/>
            <p:nvPr/>
          </p:nvSpPr>
          <p:spPr>
            <a:xfrm>
              <a:off x="6633802" y="2310146"/>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2015</a:t>
              </a:r>
              <a:endParaRPr sz="1200" b="1" dirty="0">
                <a:ln>
                  <a:solidFill>
                    <a:schemeClr val="bg1"/>
                  </a:solidFill>
                </a:ln>
                <a:solidFill>
                  <a:schemeClr val="bg1"/>
                </a:solidFill>
                <a:latin typeface="Abel"/>
                <a:ea typeface="Abel"/>
                <a:cs typeface="Abel"/>
                <a:sym typeface="Abel"/>
              </a:endParaRPr>
            </a:p>
          </p:txBody>
        </p:sp>
        <p:sp>
          <p:nvSpPr>
            <p:cNvPr id="14" name="Google Shape;306;p32">
              <a:extLst>
                <a:ext uri="{FF2B5EF4-FFF2-40B4-BE49-F238E27FC236}">
                  <a16:creationId xmlns:a16="http://schemas.microsoft.com/office/drawing/2014/main" id="{45E613FC-A26A-E22B-E144-87AF709C9933}"/>
                </a:ext>
              </a:extLst>
            </p:cNvPr>
            <p:cNvSpPr txBox="1"/>
            <p:nvPr/>
          </p:nvSpPr>
          <p:spPr>
            <a:xfrm>
              <a:off x="2853421" y="1549506"/>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2013</a:t>
              </a:r>
              <a:endParaRPr sz="1200" b="1" dirty="0">
                <a:ln>
                  <a:solidFill>
                    <a:schemeClr val="bg1"/>
                  </a:solidFill>
                </a:ln>
                <a:solidFill>
                  <a:schemeClr val="bg1"/>
                </a:solidFill>
                <a:latin typeface="Abel"/>
                <a:ea typeface="Abel"/>
                <a:cs typeface="Abel"/>
                <a:sym typeface="Abel"/>
              </a:endParaRPr>
            </a:p>
          </p:txBody>
        </p:sp>
        <p:sp>
          <p:nvSpPr>
            <p:cNvPr id="15" name="Google Shape;306;p32">
              <a:extLst>
                <a:ext uri="{FF2B5EF4-FFF2-40B4-BE49-F238E27FC236}">
                  <a16:creationId xmlns:a16="http://schemas.microsoft.com/office/drawing/2014/main" id="{C16DCC87-51B0-7F57-A416-575E9B6B56CB}"/>
                </a:ext>
              </a:extLst>
            </p:cNvPr>
            <p:cNvSpPr txBox="1"/>
            <p:nvPr/>
          </p:nvSpPr>
          <p:spPr>
            <a:xfrm>
              <a:off x="4827406" y="1541071"/>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2014</a:t>
              </a:r>
              <a:endParaRPr sz="1200" b="1" dirty="0">
                <a:ln>
                  <a:solidFill>
                    <a:schemeClr val="bg1"/>
                  </a:solidFill>
                </a:ln>
                <a:solidFill>
                  <a:schemeClr val="bg1"/>
                </a:solidFill>
                <a:latin typeface="Abel"/>
                <a:ea typeface="Abel"/>
                <a:cs typeface="Abel"/>
                <a:sym typeface="Abel"/>
              </a:endParaRPr>
            </a:p>
          </p:txBody>
        </p:sp>
        <p:sp>
          <p:nvSpPr>
            <p:cNvPr id="16" name="Google Shape;306;p32">
              <a:extLst>
                <a:ext uri="{FF2B5EF4-FFF2-40B4-BE49-F238E27FC236}">
                  <a16:creationId xmlns:a16="http://schemas.microsoft.com/office/drawing/2014/main" id="{F893103F-573F-6E52-709D-E3C4FD887D75}"/>
                </a:ext>
              </a:extLst>
            </p:cNvPr>
            <p:cNvSpPr txBox="1"/>
            <p:nvPr/>
          </p:nvSpPr>
          <p:spPr>
            <a:xfrm>
              <a:off x="7397686" y="2133869"/>
              <a:ext cx="1691293" cy="583527"/>
            </a:xfrm>
            <a:prstGeom prst="roundRect">
              <a:avLst/>
            </a:prstGeom>
            <a:noFill/>
            <a:ln>
              <a:noFill/>
            </a:ln>
          </p:spPr>
          <p:txBody>
            <a:bodyPr spcFirstLastPara="1" wrap="square" lIns="91425" tIns="91425" rIns="91425" bIns="91425" anchor="t" anchorCtr="0">
              <a:noAutofit/>
            </a:bodyPr>
            <a:lstStyle/>
            <a:p>
              <a:pPr>
                <a:spcAft>
                  <a:spcPts val="1600"/>
                </a:spcAft>
              </a:pPr>
              <a:r>
                <a:rPr lang="it-IT" sz="1600" b="1" dirty="0">
                  <a:ln>
                    <a:solidFill>
                      <a:schemeClr val="bg1"/>
                    </a:solidFill>
                  </a:ln>
                  <a:solidFill>
                    <a:schemeClr val="bg1"/>
                  </a:solidFill>
                  <a:latin typeface="Abel"/>
                  <a:ea typeface="Abel"/>
                  <a:cs typeface="Abel"/>
                  <a:sym typeface="Abel"/>
                </a:rPr>
                <a:t>ATTENTION MECHANISM</a:t>
              </a:r>
            </a:p>
          </p:txBody>
        </p:sp>
        <p:sp>
          <p:nvSpPr>
            <p:cNvPr id="17" name="Google Shape;306;p32">
              <a:extLst>
                <a:ext uri="{FF2B5EF4-FFF2-40B4-BE49-F238E27FC236}">
                  <a16:creationId xmlns:a16="http://schemas.microsoft.com/office/drawing/2014/main" id="{20037A20-2AF5-CCDD-9EE1-DA8710159390}"/>
                </a:ext>
              </a:extLst>
            </p:cNvPr>
            <p:cNvSpPr txBox="1"/>
            <p:nvPr/>
          </p:nvSpPr>
          <p:spPr>
            <a:xfrm>
              <a:off x="4479135" y="3127732"/>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2017</a:t>
              </a:r>
              <a:endParaRPr sz="1200" b="1" dirty="0">
                <a:ln>
                  <a:solidFill>
                    <a:schemeClr val="bg1"/>
                  </a:solidFill>
                </a:ln>
                <a:solidFill>
                  <a:schemeClr val="bg1"/>
                </a:solidFill>
                <a:latin typeface="Abel"/>
                <a:ea typeface="Abel"/>
                <a:cs typeface="Abel"/>
                <a:sym typeface="Abel"/>
              </a:endParaRPr>
            </a:p>
          </p:txBody>
        </p:sp>
        <p:sp>
          <p:nvSpPr>
            <p:cNvPr id="18" name="Google Shape;306;p32">
              <a:extLst>
                <a:ext uri="{FF2B5EF4-FFF2-40B4-BE49-F238E27FC236}">
                  <a16:creationId xmlns:a16="http://schemas.microsoft.com/office/drawing/2014/main" id="{E98595F0-04EC-AD22-FF14-06B1D9B4A022}"/>
                </a:ext>
              </a:extLst>
            </p:cNvPr>
            <p:cNvSpPr txBox="1"/>
            <p:nvPr/>
          </p:nvSpPr>
          <p:spPr>
            <a:xfrm>
              <a:off x="3931838" y="2431452"/>
              <a:ext cx="1791135" cy="351720"/>
            </a:xfrm>
            <a:prstGeom prst="roundRect">
              <a:avLst/>
            </a:prstGeom>
            <a:noFill/>
            <a:ln>
              <a:noFill/>
            </a:ln>
          </p:spPr>
          <p:txBody>
            <a:bodyPr spcFirstLastPara="1" wrap="square" lIns="91425" tIns="91425" rIns="91425" bIns="91425" anchor="t" anchorCtr="0">
              <a:noAutofit/>
            </a:bodyPr>
            <a:lstStyle/>
            <a:p>
              <a:pPr algn="ctr"/>
              <a:r>
                <a:rPr lang="it-IT" sz="1600" b="1" dirty="0">
                  <a:ln>
                    <a:solidFill>
                      <a:schemeClr val="bg1"/>
                    </a:solidFill>
                  </a:ln>
                  <a:solidFill>
                    <a:schemeClr val="bg1"/>
                  </a:solidFill>
                  <a:latin typeface="Abel"/>
                  <a:ea typeface="Abel"/>
                  <a:cs typeface="Abel"/>
                  <a:sym typeface="Abel"/>
                </a:rPr>
                <a:t>TRANSFORMERS </a:t>
              </a:r>
            </a:p>
          </p:txBody>
        </p:sp>
        <p:sp>
          <p:nvSpPr>
            <p:cNvPr id="19" name="Google Shape;306;p32">
              <a:extLst>
                <a:ext uri="{FF2B5EF4-FFF2-40B4-BE49-F238E27FC236}">
                  <a16:creationId xmlns:a16="http://schemas.microsoft.com/office/drawing/2014/main" id="{545C4A9F-82FB-E835-A6C3-AB05C1C71902}"/>
                </a:ext>
              </a:extLst>
            </p:cNvPr>
            <p:cNvSpPr txBox="1"/>
            <p:nvPr/>
          </p:nvSpPr>
          <p:spPr>
            <a:xfrm>
              <a:off x="2880969" y="2430372"/>
              <a:ext cx="665775" cy="352800"/>
            </a:xfrm>
            <a:prstGeom prst="roundRect">
              <a:avLst/>
            </a:prstGeom>
            <a:noFill/>
            <a:ln>
              <a:noFill/>
            </a:ln>
          </p:spPr>
          <p:txBody>
            <a:bodyPr spcFirstLastPara="1" wrap="square" lIns="91425" tIns="91425" rIns="91425" bIns="91425" anchor="t" anchorCtr="0">
              <a:noAutofit/>
            </a:bodyPr>
            <a:lstStyle/>
            <a:p>
              <a:pPr algn="ctr"/>
              <a:r>
                <a:rPr lang="it-IT" sz="1600" b="1" dirty="0">
                  <a:ln>
                    <a:solidFill>
                      <a:schemeClr val="bg1"/>
                    </a:solidFill>
                  </a:ln>
                  <a:solidFill>
                    <a:schemeClr val="bg1"/>
                  </a:solidFill>
                  <a:latin typeface="Abel"/>
                  <a:ea typeface="Abel"/>
                  <a:cs typeface="Abel"/>
                  <a:sym typeface="Abel"/>
                </a:rPr>
                <a:t>BERT</a:t>
              </a:r>
            </a:p>
          </p:txBody>
        </p:sp>
        <p:sp>
          <p:nvSpPr>
            <p:cNvPr id="20" name="Google Shape;306;p32">
              <a:extLst>
                <a:ext uri="{FF2B5EF4-FFF2-40B4-BE49-F238E27FC236}">
                  <a16:creationId xmlns:a16="http://schemas.microsoft.com/office/drawing/2014/main" id="{89BC64F5-0D30-1B85-00BA-AB89624A3291}"/>
                </a:ext>
              </a:extLst>
            </p:cNvPr>
            <p:cNvSpPr txBox="1"/>
            <p:nvPr/>
          </p:nvSpPr>
          <p:spPr>
            <a:xfrm>
              <a:off x="2882759" y="3132414"/>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2018</a:t>
              </a:r>
              <a:endParaRPr sz="1200" b="1" dirty="0">
                <a:ln>
                  <a:solidFill>
                    <a:schemeClr val="bg1"/>
                  </a:solidFill>
                </a:ln>
                <a:solidFill>
                  <a:schemeClr val="bg1"/>
                </a:solidFill>
                <a:latin typeface="Abel"/>
                <a:ea typeface="Abel"/>
                <a:cs typeface="Abel"/>
                <a:sym typeface="Abel"/>
              </a:endParaRPr>
            </a:p>
          </p:txBody>
        </p:sp>
        <p:sp>
          <p:nvSpPr>
            <p:cNvPr id="21" name="Google Shape;306;p32">
              <a:extLst>
                <a:ext uri="{FF2B5EF4-FFF2-40B4-BE49-F238E27FC236}">
                  <a16:creationId xmlns:a16="http://schemas.microsoft.com/office/drawing/2014/main" id="{3A0958FD-409E-F846-8773-DFDA532F6C9B}"/>
                </a:ext>
              </a:extLst>
            </p:cNvPr>
            <p:cNvSpPr txBox="1"/>
            <p:nvPr/>
          </p:nvSpPr>
          <p:spPr>
            <a:xfrm>
              <a:off x="1077711" y="3895046"/>
              <a:ext cx="665775" cy="384234"/>
            </a:xfrm>
            <a:prstGeom prst="roundRect">
              <a:avLst/>
            </a:prstGeom>
            <a:noFill/>
            <a:ln>
              <a:noFill/>
            </a:ln>
          </p:spPr>
          <p:txBody>
            <a:bodyPr spcFirstLastPara="1" wrap="square" lIns="91425" tIns="91425" rIns="91425" bIns="91425" anchor="t" anchorCtr="0">
              <a:noAutofit/>
            </a:bodyPr>
            <a:lstStyle/>
            <a:p>
              <a:pPr algn="ctr"/>
              <a:r>
                <a:rPr lang="it-IT" sz="1600" b="1" dirty="0">
                  <a:ln>
                    <a:solidFill>
                      <a:schemeClr val="bg1"/>
                    </a:solidFill>
                  </a:ln>
                  <a:solidFill>
                    <a:schemeClr val="bg1"/>
                  </a:solidFill>
                  <a:latin typeface="Abel"/>
                  <a:ea typeface="Abel"/>
                  <a:cs typeface="Abel"/>
                  <a:sym typeface="Abel"/>
                </a:rPr>
                <a:t>T5</a:t>
              </a:r>
            </a:p>
          </p:txBody>
        </p:sp>
        <p:sp>
          <p:nvSpPr>
            <p:cNvPr id="22" name="Google Shape;306;p32">
              <a:extLst>
                <a:ext uri="{FF2B5EF4-FFF2-40B4-BE49-F238E27FC236}">
                  <a16:creationId xmlns:a16="http://schemas.microsoft.com/office/drawing/2014/main" id="{064AD820-20A5-46AF-F6F9-6BEB8268D8A7}"/>
                </a:ext>
              </a:extLst>
            </p:cNvPr>
            <p:cNvSpPr txBox="1"/>
            <p:nvPr/>
          </p:nvSpPr>
          <p:spPr>
            <a:xfrm>
              <a:off x="1786716" y="3918645"/>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2019</a:t>
              </a:r>
              <a:endParaRPr sz="1200" b="1" dirty="0">
                <a:ln>
                  <a:solidFill>
                    <a:schemeClr val="bg1"/>
                  </a:solidFill>
                </a:ln>
                <a:solidFill>
                  <a:schemeClr val="bg1"/>
                </a:solidFill>
                <a:latin typeface="Abel"/>
                <a:ea typeface="Abel"/>
                <a:cs typeface="Abel"/>
                <a:sym typeface="Abel"/>
              </a:endParaRPr>
            </a:p>
          </p:txBody>
        </p:sp>
        <p:grpSp>
          <p:nvGrpSpPr>
            <p:cNvPr id="23" name="Gruppo 22">
              <a:extLst>
                <a:ext uri="{FF2B5EF4-FFF2-40B4-BE49-F238E27FC236}">
                  <a16:creationId xmlns:a16="http://schemas.microsoft.com/office/drawing/2014/main" id="{035565A1-6115-F0AE-21B8-0EB5AEEC57A8}"/>
                </a:ext>
              </a:extLst>
            </p:cNvPr>
            <p:cNvGrpSpPr/>
            <p:nvPr/>
          </p:nvGrpSpPr>
          <p:grpSpPr>
            <a:xfrm>
              <a:off x="3104868" y="4591847"/>
              <a:ext cx="273782" cy="552733"/>
              <a:chOff x="4298218" y="1232298"/>
              <a:chExt cx="273782" cy="552733"/>
            </a:xfrm>
          </p:grpSpPr>
          <p:sp>
            <p:nvSpPr>
              <p:cNvPr id="28" name="Google Shape;3999;p82">
                <a:extLst>
                  <a:ext uri="{FF2B5EF4-FFF2-40B4-BE49-F238E27FC236}">
                    <a16:creationId xmlns:a16="http://schemas.microsoft.com/office/drawing/2014/main" id="{E27C0F06-4717-4621-9370-DF4D29E514E8}"/>
                  </a:ext>
                </a:extLst>
              </p:cNvPr>
              <p:cNvSpPr/>
              <p:nvPr/>
            </p:nvSpPr>
            <p:spPr>
              <a:xfrm rot="5400000">
                <a:off x="4277181" y="1490212"/>
                <a:ext cx="315856" cy="273782"/>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9" name="Google Shape;4000;p82">
                <a:extLst>
                  <a:ext uri="{FF2B5EF4-FFF2-40B4-BE49-F238E27FC236}">
                    <a16:creationId xmlns:a16="http://schemas.microsoft.com/office/drawing/2014/main" id="{20652CB8-58BE-9F69-18EA-9898CB105344}"/>
                  </a:ext>
                </a:extLst>
              </p:cNvPr>
              <p:cNvCxnSpPr/>
              <p:nvPr/>
            </p:nvCxnSpPr>
            <p:spPr>
              <a:xfrm>
                <a:off x="4435140" y="1232298"/>
                <a:ext cx="0" cy="236730"/>
              </a:xfrm>
              <a:prstGeom prst="straightConnector1">
                <a:avLst/>
              </a:prstGeom>
              <a:solidFill>
                <a:schemeClr val="bg1"/>
              </a:solidFill>
              <a:ln w="9525" cap="flat" cmpd="sng">
                <a:solidFill>
                  <a:srgbClr val="BAC8D3"/>
                </a:solidFill>
                <a:prstDash val="solid"/>
                <a:round/>
                <a:headEnd type="diamond" w="med" len="med"/>
                <a:tailEnd type="none" w="med" len="med"/>
              </a:ln>
            </p:spPr>
          </p:cxnSp>
        </p:grpSp>
        <p:sp>
          <p:nvSpPr>
            <p:cNvPr id="24" name="Google Shape;306;p32">
              <a:extLst>
                <a:ext uri="{FF2B5EF4-FFF2-40B4-BE49-F238E27FC236}">
                  <a16:creationId xmlns:a16="http://schemas.microsoft.com/office/drawing/2014/main" id="{41921188-B4B3-DADC-FA3E-11EB5B23C021}"/>
                </a:ext>
              </a:extLst>
            </p:cNvPr>
            <p:cNvSpPr txBox="1"/>
            <p:nvPr/>
          </p:nvSpPr>
          <p:spPr>
            <a:xfrm>
              <a:off x="2882759" y="4773127"/>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2020</a:t>
              </a:r>
              <a:endParaRPr sz="1200" b="1" dirty="0">
                <a:ln>
                  <a:solidFill>
                    <a:schemeClr val="bg1"/>
                  </a:solidFill>
                </a:ln>
                <a:solidFill>
                  <a:schemeClr val="bg1"/>
                </a:solidFill>
                <a:latin typeface="Abel"/>
                <a:ea typeface="Abel"/>
                <a:cs typeface="Abel"/>
                <a:sym typeface="Abel"/>
              </a:endParaRPr>
            </a:p>
          </p:txBody>
        </p:sp>
        <p:sp>
          <p:nvSpPr>
            <p:cNvPr id="25" name="Google Shape;306;p32">
              <a:extLst>
                <a:ext uri="{FF2B5EF4-FFF2-40B4-BE49-F238E27FC236}">
                  <a16:creationId xmlns:a16="http://schemas.microsoft.com/office/drawing/2014/main" id="{2AE2917D-4C2A-B82D-7D88-51B57B1E3FC2}"/>
                </a:ext>
              </a:extLst>
            </p:cNvPr>
            <p:cNvSpPr txBox="1"/>
            <p:nvPr/>
          </p:nvSpPr>
          <p:spPr>
            <a:xfrm>
              <a:off x="2714337" y="4138497"/>
              <a:ext cx="1050868" cy="384234"/>
            </a:xfrm>
            <a:prstGeom prst="roundRect">
              <a:avLst/>
            </a:prstGeom>
            <a:noFill/>
            <a:ln>
              <a:noFill/>
            </a:ln>
          </p:spPr>
          <p:txBody>
            <a:bodyPr spcFirstLastPara="1" wrap="square" lIns="91425" tIns="91425" rIns="91425" bIns="91425" anchor="t" anchorCtr="0">
              <a:noAutofit/>
            </a:bodyPr>
            <a:lstStyle/>
            <a:p>
              <a:pPr algn="ctr"/>
              <a:r>
                <a:rPr lang="it-IT" sz="1600" b="1" dirty="0">
                  <a:ln>
                    <a:solidFill>
                      <a:schemeClr val="bg1"/>
                    </a:solidFill>
                  </a:ln>
                  <a:solidFill>
                    <a:schemeClr val="bg1"/>
                  </a:solidFill>
                  <a:latin typeface="Abel"/>
                  <a:ea typeface="Abel"/>
                  <a:cs typeface="Abel"/>
                  <a:sym typeface="Abel"/>
                </a:rPr>
                <a:t>GPT-3</a:t>
              </a:r>
            </a:p>
          </p:txBody>
        </p:sp>
        <p:sp>
          <p:nvSpPr>
            <p:cNvPr id="26" name="Google Shape;306;p32">
              <a:extLst>
                <a:ext uri="{FF2B5EF4-FFF2-40B4-BE49-F238E27FC236}">
                  <a16:creationId xmlns:a16="http://schemas.microsoft.com/office/drawing/2014/main" id="{9DBB4373-71A9-F599-3700-2F950699219F}"/>
                </a:ext>
              </a:extLst>
            </p:cNvPr>
            <p:cNvSpPr txBox="1"/>
            <p:nvPr/>
          </p:nvSpPr>
          <p:spPr>
            <a:xfrm>
              <a:off x="5216135" y="4773112"/>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2022</a:t>
              </a:r>
              <a:endParaRPr sz="1200" b="1" dirty="0">
                <a:ln>
                  <a:solidFill>
                    <a:schemeClr val="bg1"/>
                  </a:solidFill>
                </a:ln>
                <a:solidFill>
                  <a:schemeClr val="bg1"/>
                </a:solidFill>
                <a:latin typeface="Abel"/>
                <a:ea typeface="Abel"/>
                <a:cs typeface="Abel"/>
                <a:sym typeface="Abel"/>
              </a:endParaRPr>
            </a:p>
          </p:txBody>
        </p:sp>
        <p:sp>
          <p:nvSpPr>
            <p:cNvPr id="27" name="Google Shape;306;p32">
              <a:extLst>
                <a:ext uri="{FF2B5EF4-FFF2-40B4-BE49-F238E27FC236}">
                  <a16:creationId xmlns:a16="http://schemas.microsoft.com/office/drawing/2014/main" id="{400C9BCA-839B-435A-0A75-62F0575CA36B}"/>
                </a:ext>
              </a:extLst>
            </p:cNvPr>
            <p:cNvSpPr txBox="1"/>
            <p:nvPr/>
          </p:nvSpPr>
          <p:spPr>
            <a:xfrm>
              <a:off x="5243683" y="4138497"/>
              <a:ext cx="665775" cy="384234"/>
            </a:xfrm>
            <a:prstGeom prst="roundRect">
              <a:avLst/>
            </a:prstGeom>
            <a:noFill/>
            <a:ln>
              <a:noFill/>
            </a:ln>
          </p:spPr>
          <p:txBody>
            <a:bodyPr spcFirstLastPara="1" wrap="square" lIns="91425" tIns="91425" rIns="91425" bIns="91425" anchor="t" anchorCtr="0">
              <a:noAutofit/>
            </a:bodyPr>
            <a:lstStyle/>
            <a:p>
              <a:pPr algn="ctr"/>
              <a:r>
                <a:rPr lang="it-IT" sz="1600" b="1" dirty="0" err="1">
                  <a:ln>
                    <a:solidFill>
                      <a:schemeClr val="bg1"/>
                    </a:solidFill>
                  </a:ln>
                  <a:solidFill>
                    <a:schemeClr val="bg1"/>
                  </a:solidFill>
                  <a:latin typeface="Abel"/>
                  <a:ea typeface="Abel"/>
                  <a:cs typeface="Abel"/>
                  <a:sym typeface="Abel"/>
                </a:rPr>
                <a:t>PaLM</a:t>
              </a:r>
              <a:endParaRPr lang="it-IT" sz="1600" b="1" dirty="0">
                <a:ln>
                  <a:solidFill>
                    <a:schemeClr val="bg1"/>
                  </a:solidFill>
                </a:ln>
                <a:solidFill>
                  <a:schemeClr val="bg1"/>
                </a:solidFill>
                <a:latin typeface="Abel"/>
                <a:ea typeface="Abel"/>
                <a:cs typeface="Abel"/>
                <a:sym typeface="Abel"/>
              </a:endParaRPr>
            </a:p>
          </p:txBody>
        </p:sp>
      </p:grpSp>
      <p:grpSp>
        <p:nvGrpSpPr>
          <p:cNvPr id="55" name="Google Shape;4660;p45">
            <a:extLst>
              <a:ext uri="{FF2B5EF4-FFF2-40B4-BE49-F238E27FC236}">
                <a16:creationId xmlns:a16="http://schemas.microsoft.com/office/drawing/2014/main" id="{0DEDEF9B-1288-C05F-F557-1BCEAC99F919}"/>
              </a:ext>
            </a:extLst>
          </p:cNvPr>
          <p:cNvGrpSpPr>
            <a:grpSpLocks noChangeAspect="1"/>
          </p:cNvGrpSpPr>
          <p:nvPr/>
        </p:nvGrpSpPr>
        <p:grpSpPr>
          <a:xfrm>
            <a:off x="6704504" y="3538411"/>
            <a:ext cx="2334814" cy="1204585"/>
            <a:chOff x="4758945" y="2591412"/>
            <a:chExt cx="1114585" cy="575011"/>
          </a:xfrm>
          <a:solidFill>
            <a:schemeClr val="bg1"/>
          </a:solidFill>
        </p:grpSpPr>
        <p:grpSp>
          <p:nvGrpSpPr>
            <p:cNvPr id="56" name="Google Shape;4661;p45">
              <a:extLst>
                <a:ext uri="{FF2B5EF4-FFF2-40B4-BE49-F238E27FC236}">
                  <a16:creationId xmlns:a16="http://schemas.microsoft.com/office/drawing/2014/main" id="{1778D8EA-1A01-F0AB-BDF0-88C803F8A528}"/>
                </a:ext>
              </a:extLst>
            </p:cNvPr>
            <p:cNvGrpSpPr/>
            <p:nvPr/>
          </p:nvGrpSpPr>
          <p:grpSpPr>
            <a:xfrm>
              <a:off x="4758945" y="2591412"/>
              <a:ext cx="1114585" cy="575011"/>
              <a:chOff x="4758945" y="2591412"/>
              <a:chExt cx="1114585" cy="575011"/>
            </a:xfrm>
            <a:grpFill/>
          </p:grpSpPr>
          <p:sp>
            <p:nvSpPr>
              <p:cNvPr id="374" name="Google Shape;4662;p45">
                <a:extLst>
                  <a:ext uri="{FF2B5EF4-FFF2-40B4-BE49-F238E27FC236}">
                    <a16:creationId xmlns:a16="http://schemas.microsoft.com/office/drawing/2014/main" id="{02100C26-107D-AF70-EEDE-74BC488B4D31}"/>
                  </a:ext>
                </a:extLst>
              </p:cNvPr>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663;p45">
                <a:extLst>
                  <a:ext uri="{FF2B5EF4-FFF2-40B4-BE49-F238E27FC236}">
                    <a16:creationId xmlns:a16="http://schemas.microsoft.com/office/drawing/2014/main" id="{04BEDE68-2541-34D3-59BA-CAD7D2EB2CCA}"/>
                  </a:ext>
                </a:extLst>
              </p:cNvPr>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664;p45">
                <a:extLst>
                  <a:ext uri="{FF2B5EF4-FFF2-40B4-BE49-F238E27FC236}">
                    <a16:creationId xmlns:a16="http://schemas.microsoft.com/office/drawing/2014/main" id="{EF3A98E5-3F6F-1572-35D3-7E3926165DE7}"/>
                  </a:ext>
                </a:extLst>
              </p:cNvPr>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665;p45">
                <a:extLst>
                  <a:ext uri="{FF2B5EF4-FFF2-40B4-BE49-F238E27FC236}">
                    <a16:creationId xmlns:a16="http://schemas.microsoft.com/office/drawing/2014/main" id="{4915CAC2-8137-0A3D-01D8-BDC29E9E4AF5}"/>
                  </a:ext>
                </a:extLst>
              </p:cNvPr>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666;p45">
                <a:extLst>
                  <a:ext uri="{FF2B5EF4-FFF2-40B4-BE49-F238E27FC236}">
                    <a16:creationId xmlns:a16="http://schemas.microsoft.com/office/drawing/2014/main" id="{C3495182-D2CC-393F-483E-F9B4E717F310}"/>
                  </a:ext>
                </a:extLst>
              </p:cNvPr>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667;p45">
                <a:extLst>
                  <a:ext uri="{FF2B5EF4-FFF2-40B4-BE49-F238E27FC236}">
                    <a16:creationId xmlns:a16="http://schemas.microsoft.com/office/drawing/2014/main" id="{ACEE07E4-7E5D-4A52-6E38-B9FB82627D00}"/>
                  </a:ext>
                </a:extLst>
              </p:cNvPr>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668;p45">
                <a:extLst>
                  <a:ext uri="{FF2B5EF4-FFF2-40B4-BE49-F238E27FC236}">
                    <a16:creationId xmlns:a16="http://schemas.microsoft.com/office/drawing/2014/main" id="{29BBE1E8-81E4-356D-F2D4-40E018727EAF}"/>
                  </a:ext>
                </a:extLst>
              </p:cNvPr>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669;p45">
                <a:extLst>
                  <a:ext uri="{FF2B5EF4-FFF2-40B4-BE49-F238E27FC236}">
                    <a16:creationId xmlns:a16="http://schemas.microsoft.com/office/drawing/2014/main" id="{977F69DB-1C1E-BAAB-1B55-FEBEF4B762FA}"/>
                  </a:ext>
                </a:extLst>
              </p:cNvPr>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670;p45">
                <a:extLst>
                  <a:ext uri="{FF2B5EF4-FFF2-40B4-BE49-F238E27FC236}">
                    <a16:creationId xmlns:a16="http://schemas.microsoft.com/office/drawing/2014/main" id="{02112501-F9D4-5AF5-7A99-7FAE35CE9B77}"/>
                  </a:ext>
                </a:extLst>
              </p:cNvPr>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671;p45">
                <a:extLst>
                  <a:ext uri="{FF2B5EF4-FFF2-40B4-BE49-F238E27FC236}">
                    <a16:creationId xmlns:a16="http://schemas.microsoft.com/office/drawing/2014/main" id="{0CF1902B-B40D-95E3-56C2-23BC5DCA69CF}"/>
                  </a:ext>
                </a:extLst>
              </p:cNvPr>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672;p45">
                <a:extLst>
                  <a:ext uri="{FF2B5EF4-FFF2-40B4-BE49-F238E27FC236}">
                    <a16:creationId xmlns:a16="http://schemas.microsoft.com/office/drawing/2014/main" id="{3F2B33FE-35A2-FFE7-F1E2-140FC0513DFE}"/>
                  </a:ext>
                </a:extLst>
              </p:cNvPr>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673;p45">
                <a:extLst>
                  <a:ext uri="{FF2B5EF4-FFF2-40B4-BE49-F238E27FC236}">
                    <a16:creationId xmlns:a16="http://schemas.microsoft.com/office/drawing/2014/main" id="{3287DA74-707B-163C-6428-7E06EE3FF7FF}"/>
                  </a:ext>
                </a:extLst>
              </p:cNvPr>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674;p45">
                <a:extLst>
                  <a:ext uri="{FF2B5EF4-FFF2-40B4-BE49-F238E27FC236}">
                    <a16:creationId xmlns:a16="http://schemas.microsoft.com/office/drawing/2014/main" id="{3842B5F5-3F99-9A74-AD9E-3E0D63AAE16F}"/>
                  </a:ext>
                </a:extLst>
              </p:cNvPr>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675;p45">
                <a:extLst>
                  <a:ext uri="{FF2B5EF4-FFF2-40B4-BE49-F238E27FC236}">
                    <a16:creationId xmlns:a16="http://schemas.microsoft.com/office/drawing/2014/main" id="{DE578452-D456-A2AA-1378-72D3B27D5097}"/>
                  </a:ext>
                </a:extLst>
              </p:cNvPr>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676;p45">
                <a:extLst>
                  <a:ext uri="{FF2B5EF4-FFF2-40B4-BE49-F238E27FC236}">
                    <a16:creationId xmlns:a16="http://schemas.microsoft.com/office/drawing/2014/main" id="{BC7A97F7-DC0C-F2D3-75C3-5B952237B5DD}"/>
                  </a:ext>
                </a:extLst>
              </p:cNvPr>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677;p45">
                <a:extLst>
                  <a:ext uri="{FF2B5EF4-FFF2-40B4-BE49-F238E27FC236}">
                    <a16:creationId xmlns:a16="http://schemas.microsoft.com/office/drawing/2014/main" id="{A04D7EB2-1C66-5D06-2DA1-45E61D12CDB1}"/>
                  </a:ext>
                </a:extLst>
              </p:cNvPr>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678;p45">
              <a:extLst>
                <a:ext uri="{FF2B5EF4-FFF2-40B4-BE49-F238E27FC236}">
                  <a16:creationId xmlns:a16="http://schemas.microsoft.com/office/drawing/2014/main" id="{D77984A5-7CFF-9BF1-7D4E-0FE60277FF44}"/>
                </a:ext>
              </a:extLst>
            </p:cNvPr>
            <p:cNvGrpSpPr/>
            <p:nvPr/>
          </p:nvGrpSpPr>
          <p:grpSpPr>
            <a:xfrm>
              <a:off x="4760834" y="2594715"/>
              <a:ext cx="1108903" cy="517407"/>
              <a:chOff x="4760834" y="2594715"/>
              <a:chExt cx="1108903" cy="517407"/>
            </a:xfrm>
            <a:grpFill/>
          </p:grpSpPr>
          <p:sp>
            <p:nvSpPr>
              <p:cNvPr id="59" name="Google Shape;4679;p45">
                <a:extLst>
                  <a:ext uri="{FF2B5EF4-FFF2-40B4-BE49-F238E27FC236}">
                    <a16:creationId xmlns:a16="http://schemas.microsoft.com/office/drawing/2014/main" id="{AB95272F-E854-4AB3-9F22-E38D09F4FCA8}"/>
                  </a:ext>
                </a:extLst>
              </p:cNvPr>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80;p45">
                <a:extLst>
                  <a:ext uri="{FF2B5EF4-FFF2-40B4-BE49-F238E27FC236}">
                    <a16:creationId xmlns:a16="http://schemas.microsoft.com/office/drawing/2014/main" id="{0E49F718-BB29-9FAA-1E1F-7156CF3E1CBC}"/>
                  </a:ext>
                </a:extLst>
              </p:cNvPr>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81;p45">
                <a:extLst>
                  <a:ext uri="{FF2B5EF4-FFF2-40B4-BE49-F238E27FC236}">
                    <a16:creationId xmlns:a16="http://schemas.microsoft.com/office/drawing/2014/main" id="{4E027DE8-4D6C-7025-FE92-D0B39AE3BAC0}"/>
                  </a:ext>
                </a:extLst>
              </p:cNvPr>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82;p45">
                <a:extLst>
                  <a:ext uri="{FF2B5EF4-FFF2-40B4-BE49-F238E27FC236}">
                    <a16:creationId xmlns:a16="http://schemas.microsoft.com/office/drawing/2014/main" id="{0C06E1EC-ADD4-CCA1-63E8-C1B8572E3A19}"/>
                  </a:ext>
                </a:extLst>
              </p:cNvPr>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83;p45">
                <a:extLst>
                  <a:ext uri="{FF2B5EF4-FFF2-40B4-BE49-F238E27FC236}">
                    <a16:creationId xmlns:a16="http://schemas.microsoft.com/office/drawing/2014/main" id="{26F3BE80-325B-25DF-4766-032116B38F85}"/>
                  </a:ext>
                </a:extLst>
              </p:cNvPr>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84;p45">
                <a:extLst>
                  <a:ext uri="{FF2B5EF4-FFF2-40B4-BE49-F238E27FC236}">
                    <a16:creationId xmlns:a16="http://schemas.microsoft.com/office/drawing/2014/main" id="{010B24FC-A11E-595F-8EED-5D8A157DAE80}"/>
                  </a:ext>
                </a:extLst>
              </p:cNvPr>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85;p45">
                <a:extLst>
                  <a:ext uri="{FF2B5EF4-FFF2-40B4-BE49-F238E27FC236}">
                    <a16:creationId xmlns:a16="http://schemas.microsoft.com/office/drawing/2014/main" id="{FFA60496-A999-1E1B-7966-DE0D0E3FCDC9}"/>
                  </a:ext>
                </a:extLst>
              </p:cNvPr>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86;p45">
                <a:extLst>
                  <a:ext uri="{FF2B5EF4-FFF2-40B4-BE49-F238E27FC236}">
                    <a16:creationId xmlns:a16="http://schemas.microsoft.com/office/drawing/2014/main" id="{AA6E68F1-7DE8-8FA4-9F1E-B8ABFBD369C6}"/>
                  </a:ext>
                </a:extLst>
              </p:cNvPr>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87;p45">
                <a:extLst>
                  <a:ext uri="{FF2B5EF4-FFF2-40B4-BE49-F238E27FC236}">
                    <a16:creationId xmlns:a16="http://schemas.microsoft.com/office/drawing/2014/main" id="{56CA6B0A-D0C2-CC2F-87F2-1D2F85E69BD9}"/>
                  </a:ext>
                </a:extLst>
              </p:cNvPr>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88;p45">
                <a:extLst>
                  <a:ext uri="{FF2B5EF4-FFF2-40B4-BE49-F238E27FC236}">
                    <a16:creationId xmlns:a16="http://schemas.microsoft.com/office/drawing/2014/main" id="{A46E3FDB-1A2F-135C-BA5F-EAE8E20F33A1}"/>
                  </a:ext>
                </a:extLst>
              </p:cNvPr>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89;p45">
                <a:extLst>
                  <a:ext uri="{FF2B5EF4-FFF2-40B4-BE49-F238E27FC236}">
                    <a16:creationId xmlns:a16="http://schemas.microsoft.com/office/drawing/2014/main" id="{3A03F85F-1F17-DD5A-6B54-AB55011B3542}"/>
                  </a:ext>
                </a:extLst>
              </p:cNvPr>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690;p45">
                <a:extLst>
                  <a:ext uri="{FF2B5EF4-FFF2-40B4-BE49-F238E27FC236}">
                    <a16:creationId xmlns:a16="http://schemas.microsoft.com/office/drawing/2014/main" id="{3264009A-19AF-A774-0B7B-5FF41C436891}"/>
                  </a:ext>
                </a:extLst>
              </p:cNvPr>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91;p45">
                <a:extLst>
                  <a:ext uri="{FF2B5EF4-FFF2-40B4-BE49-F238E27FC236}">
                    <a16:creationId xmlns:a16="http://schemas.microsoft.com/office/drawing/2014/main" id="{CEDDE2F4-6344-91D9-3DEE-4148954E0E22}"/>
                  </a:ext>
                </a:extLst>
              </p:cNvPr>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92;p45">
                <a:extLst>
                  <a:ext uri="{FF2B5EF4-FFF2-40B4-BE49-F238E27FC236}">
                    <a16:creationId xmlns:a16="http://schemas.microsoft.com/office/drawing/2014/main" id="{279150C8-2F19-FAE4-40FE-021661A5AB8C}"/>
                  </a:ext>
                </a:extLst>
              </p:cNvPr>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93;p45">
                <a:extLst>
                  <a:ext uri="{FF2B5EF4-FFF2-40B4-BE49-F238E27FC236}">
                    <a16:creationId xmlns:a16="http://schemas.microsoft.com/office/drawing/2014/main" id="{D6995140-997D-78EF-D463-947AE209AFF1}"/>
                  </a:ext>
                </a:extLst>
              </p:cNvPr>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94;p45">
                <a:extLst>
                  <a:ext uri="{FF2B5EF4-FFF2-40B4-BE49-F238E27FC236}">
                    <a16:creationId xmlns:a16="http://schemas.microsoft.com/office/drawing/2014/main" id="{3397FECE-4C76-4705-31C2-847560941554}"/>
                  </a:ext>
                </a:extLst>
              </p:cNvPr>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95;p45">
                <a:extLst>
                  <a:ext uri="{FF2B5EF4-FFF2-40B4-BE49-F238E27FC236}">
                    <a16:creationId xmlns:a16="http://schemas.microsoft.com/office/drawing/2014/main" id="{9617C62A-048E-91C9-56F6-DFF30856E913}"/>
                  </a:ext>
                </a:extLst>
              </p:cNvPr>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96;p45">
                <a:extLst>
                  <a:ext uri="{FF2B5EF4-FFF2-40B4-BE49-F238E27FC236}">
                    <a16:creationId xmlns:a16="http://schemas.microsoft.com/office/drawing/2014/main" id="{8495D2E1-EE1C-EEFD-1ED9-156443946AA2}"/>
                  </a:ext>
                </a:extLst>
              </p:cNvPr>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97;p45">
                <a:extLst>
                  <a:ext uri="{FF2B5EF4-FFF2-40B4-BE49-F238E27FC236}">
                    <a16:creationId xmlns:a16="http://schemas.microsoft.com/office/drawing/2014/main" id="{9F123349-4B50-FB58-F17E-57E1C107D406}"/>
                  </a:ext>
                </a:extLst>
              </p:cNvPr>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98;p45">
                <a:extLst>
                  <a:ext uri="{FF2B5EF4-FFF2-40B4-BE49-F238E27FC236}">
                    <a16:creationId xmlns:a16="http://schemas.microsoft.com/office/drawing/2014/main" id="{8F0535D0-112B-169C-60A9-C3D17BE5CFEB}"/>
                  </a:ext>
                </a:extLst>
              </p:cNvPr>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99;p45">
                <a:extLst>
                  <a:ext uri="{FF2B5EF4-FFF2-40B4-BE49-F238E27FC236}">
                    <a16:creationId xmlns:a16="http://schemas.microsoft.com/office/drawing/2014/main" id="{30A04A37-F41F-3A5D-6BDC-A54E927BAEB1}"/>
                  </a:ext>
                </a:extLst>
              </p:cNvPr>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700;p45">
                <a:extLst>
                  <a:ext uri="{FF2B5EF4-FFF2-40B4-BE49-F238E27FC236}">
                    <a16:creationId xmlns:a16="http://schemas.microsoft.com/office/drawing/2014/main" id="{6192350A-95E1-BA93-7705-FE0CE8DE6E43}"/>
                  </a:ext>
                </a:extLst>
              </p:cNvPr>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1;p45">
                <a:extLst>
                  <a:ext uri="{FF2B5EF4-FFF2-40B4-BE49-F238E27FC236}">
                    <a16:creationId xmlns:a16="http://schemas.microsoft.com/office/drawing/2014/main" id="{1706D3E2-3A62-8E90-E516-790786477D5A}"/>
                  </a:ext>
                </a:extLst>
              </p:cNvPr>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02;p45">
                <a:extLst>
                  <a:ext uri="{FF2B5EF4-FFF2-40B4-BE49-F238E27FC236}">
                    <a16:creationId xmlns:a16="http://schemas.microsoft.com/office/drawing/2014/main" id="{8F4CBC69-2C25-1391-D248-491A4982AEAA}"/>
                  </a:ext>
                </a:extLst>
              </p:cNvPr>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03;p45">
                <a:extLst>
                  <a:ext uri="{FF2B5EF4-FFF2-40B4-BE49-F238E27FC236}">
                    <a16:creationId xmlns:a16="http://schemas.microsoft.com/office/drawing/2014/main" id="{CCE157B0-8920-197F-7E4A-723CD29E9BA1}"/>
                  </a:ext>
                </a:extLst>
              </p:cNvPr>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04;p45">
                <a:extLst>
                  <a:ext uri="{FF2B5EF4-FFF2-40B4-BE49-F238E27FC236}">
                    <a16:creationId xmlns:a16="http://schemas.microsoft.com/office/drawing/2014/main" id="{E5911242-2F49-4377-E186-6366426FF97E}"/>
                  </a:ext>
                </a:extLst>
              </p:cNvPr>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05;p45">
                <a:extLst>
                  <a:ext uri="{FF2B5EF4-FFF2-40B4-BE49-F238E27FC236}">
                    <a16:creationId xmlns:a16="http://schemas.microsoft.com/office/drawing/2014/main" id="{754C216E-3BB7-1D20-0BBC-FE5C0D661E42}"/>
                  </a:ext>
                </a:extLst>
              </p:cNvPr>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06;p45">
                <a:extLst>
                  <a:ext uri="{FF2B5EF4-FFF2-40B4-BE49-F238E27FC236}">
                    <a16:creationId xmlns:a16="http://schemas.microsoft.com/office/drawing/2014/main" id="{FA3E8915-D1C4-8BEA-F6B2-C84D8033326A}"/>
                  </a:ext>
                </a:extLst>
              </p:cNvPr>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07;p45">
                <a:extLst>
                  <a:ext uri="{FF2B5EF4-FFF2-40B4-BE49-F238E27FC236}">
                    <a16:creationId xmlns:a16="http://schemas.microsoft.com/office/drawing/2014/main" id="{F0633E24-6412-E022-F200-155EEE47D0DA}"/>
                  </a:ext>
                </a:extLst>
              </p:cNvPr>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08;p45">
                <a:extLst>
                  <a:ext uri="{FF2B5EF4-FFF2-40B4-BE49-F238E27FC236}">
                    <a16:creationId xmlns:a16="http://schemas.microsoft.com/office/drawing/2014/main" id="{1161C233-1BEE-47A1-6F01-D301D6D9D7E9}"/>
                  </a:ext>
                </a:extLst>
              </p:cNvPr>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09;p45">
                <a:extLst>
                  <a:ext uri="{FF2B5EF4-FFF2-40B4-BE49-F238E27FC236}">
                    <a16:creationId xmlns:a16="http://schemas.microsoft.com/office/drawing/2014/main" id="{70758908-C9AB-A031-9B12-2BAD2A50F495}"/>
                  </a:ext>
                </a:extLst>
              </p:cNvPr>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10;p45">
                <a:extLst>
                  <a:ext uri="{FF2B5EF4-FFF2-40B4-BE49-F238E27FC236}">
                    <a16:creationId xmlns:a16="http://schemas.microsoft.com/office/drawing/2014/main" id="{49F785D2-7333-8DF4-46EC-CD841196D502}"/>
                  </a:ext>
                </a:extLst>
              </p:cNvPr>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711;p45">
                <a:extLst>
                  <a:ext uri="{FF2B5EF4-FFF2-40B4-BE49-F238E27FC236}">
                    <a16:creationId xmlns:a16="http://schemas.microsoft.com/office/drawing/2014/main" id="{2C9C9DC4-B00C-1092-E684-01AFAFA4139C}"/>
                  </a:ext>
                </a:extLst>
              </p:cNvPr>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712;p45">
                <a:extLst>
                  <a:ext uri="{FF2B5EF4-FFF2-40B4-BE49-F238E27FC236}">
                    <a16:creationId xmlns:a16="http://schemas.microsoft.com/office/drawing/2014/main" id="{E37515E9-19DE-A271-A0A2-7D1DB8DAF843}"/>
                  </a:ext>
                </a:extLst>
              </p:cNvPr>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713;p45">
                <a:extLst>
                  <a:ext uri="{FF2B5EF4-FFF2-40B4-BE49-F238E27FC236}">
                    <a16:creationId xmlns:a16="http://schemas.microsoft.com/office/drawing/2014/main" id="{4DD8317E-0174-1EF3-A1E4-F85E995BCBEB}"/>
                  </a:ext>
                </a:extLst>
              </p:cNvPr>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714;p45">
                <a:extLst>
                  <a:ext uri="{FF2B5EF4-FFF2-40B4-BE49-F238E27FC236}">
                    <a16:creationId xmlns:a16="http://schemas.microsoft.com/office/drawing/2014/main" id="{A5410F33-D727-6188-A0AA-DB41F90077C1}"/>
                  </a:ext>
                </a:extLst>
              </p:cNvPr>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715;p45">
                <a:extLst>
                  <a:ext uri="{FF2B5EF4-FFF2-40B4-BE49-F238E27FC236}">
                    <a16:creationId xmlns:a16="http://schemas.microsoft.com/office/drawing/2014/main" id="{62637E40-2828-CAF4-486B-A217BE3EEB92}"/>
                  </a:ext>
                </a:extLst>
              </p:cNvPr>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716;p45">
                <a:extLst>
                  <a:ext uri="{FF2B5EF4-FFF2-40B4-BE49-F238E27FC236}">
                    <a16:creationId xmlns:a16="http://schemas.microsoft.com/office/drawing/2014/main" id="{320A1CF4-688A-FE31-31F6-BD08734522BF}"/>
                  </a:ext>
                </a:extLst>
              </p:cNvPr>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717;p45">
                <a:extLst>
                  <a:ext uri="{FF2B5EF4-FFF2-40B4-BE49-F238E27FC236}">
                    <a16:creationId xmlns:a16="http://schemas.microsoft.com/office/drawing/2014/main" id="{395E1E1F-1E47-261C-A61B-A8DFB89380AE}"/>
                  </a:ext>
                </a:extLst>
              </p:cNvPr>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718;p45">
                <a:extLst>
                  <a:ext uri="{FF2B5EF4-FFF2-40B4-BE49-F238E27FC236}">
                    <a16:creationId xmlns:a16="http://schemas.microsoft.com/office/drawing/2014/main" id="{2C60ABBD-BBC6-71C9-92EB-619BFAC812AF}"/>
                  </a:ext>
                </a:extLst>
              </p:cNvPr>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719;p45">
                <a:extLst>
                  <a:ext uri="{FF2B5EF4-FFF2-40B4-BE49-F238E27FC236}">
                    <a16:creationId xmlns:a16="http://schemas.microsoft.com/office/drawing/2014/main" id="{834630EF-1C1A-1C26-F1A2-EC107157D475}"/>
                  </a:ext>
                </a:extLst>
              </p:cNvPr>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720;p45">
                <a:extLst>
                  <a:ext uri="{FF2B5EF4-FFF2-40B4-BE49-F238E27FC236}">
                    <a16:creationId xmlns:a16="http://schemas.microsoft.com/office/drawing/2014/main" id="{A6D3E91A-4710-9C61-F8CB-093F98D29937}"/>
                  </a:ext>
                </a:extLst>
              </p:cNvPr>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721;p45">
                <a:extLst>
                  <a:ext uri="{FF2B5EF4-FFF2-40B4-BE49-F238E27FC236}">
                    <a16:creationId xmlns:a16="http://schemas.microsoft.com/office/drawing/2014/main" id="{868E4C02-0A4C-5452-22A9-D7CE6CD0D7D9}"/>
                  </a:ext>
                </a:extLst>
              </p:cNvPr>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722;p45">
                <a:extLst>
                  <a:ext uri="{FF2B5EF4-FFF2-40B4-BE49-F238E27FC236}">
                    <a16:creationId xmlns:a16="http://schemas.microsoft.com/office/drawing/2014/main" id="{DF408ECD-7A9E-DCB0-FB2D-35352D87AF43}"/>
                  </a:ext>
                </a:extLst>
              </p:cNvPr>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723;p45">
                <a:extLst>
                  <a:ext uri="{FF2B5EF4-FFF2-40B4-BE49-F238E27FC236}">
                    <a16:creationId xmlns:a16="http://schemas.microsoft.com/office/drawing/2014/main" id="{37105A0A-00D4-7CDB-2E5C-592E5D90E1B2}"/>
                  </a:ext>
                </a:extLst>
              </p:cNvPr>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24;p45">
                <a:extLst>
                  <a:ext uri="{FF2B5EF4-FFF2-40B4-BE49-F238E27FC236}">
                    <a16:creationId xmlns:a16="http://schemas.microsoft.com/office/drawing/2014/main" id="{9BFDD7FF-E9BC-8D20-EC40-4C6821CFD53B}"/>
                  </a:ext>
                </a:extLst>
              </p:cNvPr>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725;p45">
                <a:extLst>
                  <a:ext uri="{FF2B5EF4-FFF2-40B4-BE49-F238E27FC236}">
                    <a16:creationId xmlns:a16="http://schemas.microsoft.com/office/drawing/2014/main" id="{A86BD6C9-A5CC-09E1-0E66-A9513AB8C874}"/>
                  </a:ext>
                </a:extLst>
              </p:cNvPr>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26;p45">
                <a:extLst>
                  <a:ext uri="{FF2B5EF4-FFF2-40B4-BE49-F238E27FC236}">
                    <a16:creationId xmlns:a16="http://schemas.microsoft.com/office/drawing/2014/main" id="{D3F40BF8-1349-5047-8DC5-A3C876E61E9A}"/>
                  </a:ext>
                </a:extLst>
              </p:cNvPr>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27;p45">
                <a:extLst>
                  <a:ext uri="{FF2B5EF4-FFF2-40B4-BE49-F238E27FC236}">
                    <a16:creationId xmlns:a16="http://schemas.microsoft.com/office/drawing/2014/main" id="{46EAFD16-D4C9-B9A2-589F-775960106434}"/>
                  </a:ext>
                </a:extLst>
              </p:cNvPr>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728;p45">
                <a:extLst>
                  <a:ext uri="{FF2B5EF4-FFF2-40B4-BE49-F238E27FC236}">
                    <a16:creationId xmlns:a16="http://schemas.microsoft.com/office/drawing/2014/main" id="{344ECFAF-9D72-F9C9-17A3-13CFCC1419FB}"/>
                  </a:ext>
                </a:extLst>
              </p:cNvPr>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729;p45">
                <a:extLst>
                  <a:ext uri="{FF2B5EF4-FFF2-40B4-BE49-F238E27FC236}">
                    <a16:creationId xmlns:a16="http://schemas.microsoft.com/office/drawing/2014/main" id="{89E811B2-ED84-B8A5-B763-FAEDC3C72D65}"/>
                  </a:ext>
                </a:extLst>
              </p:cNvPr>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30;p45">
                <a:extLst>
                  <a:ext uri="{FF2B5EF4-FFF2-40B4-BE49-F238E27FC236}">
                    <a16:creationId xmlns:a16="http://schemas.microsoft.com/office/drawing/2014/main" id="{6D5DE434-A05E-7A58-CA17-B5983FDFC95D}"/>
                  </a:ext>
                </a:extLst>
              </p:cNvPr>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731;p45">
                <a:extLst>
                  <a:ext uri="{FF2B5EF4-FFF2-40B4-BE49-F238E27FC236}">
                    <a16:creationId xmlns:a16="http://schemas.microsoft.com/office/drawing/2014/main" id="{B7D7309C-055F-BBC2-8D12-3B92974E3EBC}"/>
                  </a:ext>
                </a:extLst>
              </p:cNvPr>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732;p45">
                <a:extLst>
                  <a:ext uri="{FF2B5EF4-FFF2-40B4-BE49-F238E27FC236}">
                    <a16:creationId xmlns:a16="http://schemas.microsoft.com/office/drawing/2014/main" id="{B51B05D2-6145-0DAD-0863-92626EF9B829}"/>
                  </a:ext>
                </a:extLst>
              </p:cNvPr>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733;p45">
                <a:extLst>
                  <a:ext uri="{FF2B5EF4-FFF2-40B4-BE49-F238E27FC236}">
                    <a16:creationId xmlns:a16="http://schemas.microsoft.com/office/drawing/2014/main" id="{0C77FFA1-FEDF-5F0E-F582-1F7B04283B87}"/>
                  </a:ext>
                </a:extLst>
              </p:cNvPr>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734;p45">
                <a:extLst>
                  <a:ext uri="{FF2B5EF4-FFF2-40B4-BE49-F238E27FC236}">
                    <a16:creationId xmlns:a16="http://schemas.microsoft.com/office/drawing/2014/main" id="{3397BE8A-A1F0-9299-A364-D5F77A4AF32E}"/>
                  </a:ext>
                </a:extLst>
              </p:cNvPr>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735;p45">
                <a:extLst>
                  <a:ext uri="{FF2B5EF4-FFF2-40B4-BE49-F238E27FC236}">
                    <a16:creationId xmlns:a16="http://schemas.microsoft.com/office/drawing/2014/main" id="{D92F9BAE-C995-6E71-2349-C9F27E34A7E9}"/>
                  </a:ext>
                </a:extLst>
              </p:cNvPr>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736;p45">
                <a:extLst>
                  <a:ext uri="{FF2B5EF4-FFF2-40B4-BE49-F238E27FC236}">
                    <a16:creationId xmlns:a16="http://schemas.microsoft.com/office/drawing/2014/main" id="{CE432D54-70FC-B1E5-16A1-BEFAE1F6801A}"/>
                  </a:ext>
                </a:extLst>
              </p:cNvPr>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737;p45">
                <a:extLst>
                  <a:ext uri="{FF2B5EF4-FFF2-40B4-BE49-F238E27FC236}">
                    <a16:creationId xmlns:a16="http://schemas.microsoft.com/office/drawing/2014/main" id="{883653FF-2B1C-648B-4466-2810BF9AED35}"/>
                  </a:ext>
                </a:extLst>
              </p:cNvPr>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738;p45">
                <a:extLst>
                  <a:ext uri="{FF2B5EF4-FFF2-40B4-BE49-F238E27FC236}">
                    <a16:creationId xmlns:a16="http://schemas.microsoft.com/office/drawing/2014/main" id="{3C387138-A413-4607-54FE-9C241F36051E}"/>
                  </a:ext>
                </a:extLst>
              </p:cNvPr>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739;p45">
                <a:extLst>
                  <a:ext uri="{FF2B5EF4-FFF2-40B4-BE49-F238E27FC236}">
                    <a16:creationId xmlns:a16="http://schemas.microsoft.com/office/drawing/2014/main" id="{73CCDE08-76CF-0700-2154-5B344DAA8123}"/>
                  </a:ext>
                </a:extLst>
              </p:cNvPr>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740;p45">
                <a:extLst>
                  <a:ext uri="{FF2B5EF4-FFF2-40B4-BE49-F238E27FC236}">
                    <a16:creationId xmlns:a16="http://schemas.microsoft.com/office/drawing/2014/main" id="{22F65A59-BA84-E133-6E10-D47E54621FC0}"/>
                  </a:ext>
                </a:extLst>
              </p:cNvPr>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741;p45">
                <a:extLst>
                  <a:ext uri="{FF2B5EF4-FFF2-40B4-BE49-F238E27FC236}">
                    <a16:creationId xmlns:a16="http://schemas.microsoft.com/office/drawing/2014/main" id="{49B667F1-0C13-3299-7C7C-6FC252F8045C}"/>
                  </a:ext>
                </a:extLst>
              </p:cNvPr>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742;p45">
                <a:extLst>
                  <a:ext uri="{FF2B5EF4-FFF2-40B4-BE49-F238E27FC236}">
                    <a16:creationId xmlns:a16="http://schemas.microsoft.com/office/drawing/2014/main" id="{5ABFCD0A-8B11-02FF-3A90-E0C55A06B4C7}"/>
                  </a:ext>
                </a:extLst>
              </p:cNvPr>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43;p45">
                <a:extLst>
                  <a:ext uri="{FF2B5EF4-FFF2-40B4-BE49-F238E27FC236}">
                    <a16:creationId xmlns:a16="http://schemas.microsoft.com/office/drawing/2014/main" id="{0B0540FF-5E75-4989-BBAF-5D10828C82C6}"/>
                  </a:ext>
                </a:extLst>
              </p:cNvPr>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44;p45">
                <a:extLst>
                  <a:ext uri="{FF2B5EF4-FFF2-40B4-BE49-F238E27FC236}">
                    <a16:creationId xmlns:a16="http://schemas.microsoft.com/office/drawing/2014/main" id="{4E4B80DB-3C9F-C0C0-9D1A-367E07D7D437}"/>
                  </a:ext>
                </a:extLst>
              </p:cNvPr>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45;p45">
                <a:extLst>
                  <a:ext uri="{FF2B5EF4-FFF2-40B4-BE49-F238E27FC236}">
                    <a16:creationId xmlns:a16="http://schemas.microsoft.com/office/drawing/2014/main" id="{8ACB4119-C5AE-3800-550C-74836EDDC081}"/>
                  </a:ext>
                </a:extLst>
              </p:cNvPr>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46;p45">
                <a:extLst>
                  <a:ext uri="{FF2B5EF4-FFF2-40B4-BE49-F238E27FC236}">
                    <a16:creationId xmlns:a16="http://schemas.microsoft.com/office/drawing/2014/main" id="{A9AA22FF-5087-EFB8-E20D-0301E651A85A}"/>
                  </a:ext>
                </a:extLst>
              </p:cNvPr>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47;p45">
                <a:extLst>
                  <a:ext uri="{FF2B5EF4-FFF2-40B4-BE49-F238E27FC236}">
                    <a16:creationId xmlns:a16="http://schemas.microsoft.com/office/drawing/2014/main" id="{8001405E-A234-02AB-2FFE-963818AE05DF}"/>
                  </a:ext>
                </a:extLst>
              </p:cNvPr>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48;p45">
                <a:extLst>
                  <a:ext uri="{FF2B5EF4-FFF2-40B4-BE49-F238E27FC236}">
                    <a16:creationId xmlns:a16="http://schemas.microsoft.com/office/drawing/2014/main" id="{14635FCA-931E-5963-6AA0-CA20A78290F3}"/>
                  </a:ext>
                </a:extLst>
              </p:cNvPr>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49;p45">
                <a:extLst>
                  <a:ext uri="{FF2B5EF4-FFF2-40B4-BE49-F238E27FC236}">
                    <a16:creationId xmlns:a16="http://schemas.microsoft.com/office/drawing/2014/main" id="{2C3D8FA1-89DC-6F9F-5637-01B471626FD3}"/>
                  </a:ext>
                </a:extLst>
              </p:cNvPr>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50;p45">
                <a:extLst>
                  <a:ext uri="{FF2B5EF4-FFF2-40B4-BE49-F238E27FC236}">
                    <a16:creationId xmlns:a16="http://schemas.microsoft.com/office/drawing/2014/main" id="{93D7208F-995C-8DDB-D0F8-8374F3CA2F56}"/>
                  </a:ext>
                </a:extLst>
              </p:cNvPr>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51;p45">
                <a:extLst>
                  <a:ext uri="{FF2B5EF4-FFF2-40B4-BE49-F238E27FC236}">
                    <a16:creationId xmlns:a16="http://schemas.microsoft.com/office/drawing/2014/main" id="{A0091182-7DF1-6DA8-693C-0B8BE9FA6195}"/>
                  </a:ext>
                </a:extLst>
              </p:cNvPr>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52;p45">
                <a:extLst>
                  <a:ext uri="{FF2B5EF4-FFF2-40B4-BE49-F238E27FC236}">
                    <a16:creationId xmlns:a16="http://schemas.microsoft.com/office/drawing/2014/main" id="{4609FD58-F2DF-5347-06CC-EE219584121D}"/>
                  </a:ext>
                </a:extLst>
              </p:cNvPr>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753;p45">
                <a:extLst>
                  <a:ext uri="{FF2B5EF4-FFF2-40B4-BE49-F238E27FC236}">
                    <a16:creationId xmlns:a16="http://schemas.microsoft.com/office/drawing/2014/main" id="{76539426-1892-2CE4-6EC0-F2351B5A38A7}"/>
                  </a:ext>
                </a:extLst>
              </p:cNvPr>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754;p45">
                <a:extLst>
                  <a:ext uri="{FF2B5EF4-FFF2-40B4-BE49-F238E27FC236}">
                    <a16:creationId xmlns:a16="http://schemas.microsoft.com/office/drawing/2014/main" id="{B931C6DB-F7F9-C768-59F1-DEC859FBA04A}"/>
                  </a:ext>
                </a:extLst>
              </p:cNvPr>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755;p45">
                <a:extLst>
                  <a:ext uri="{FF2B5EF4-FFF2-40B4-BE49-F238E27FC236}">
                    <a16:creationId xmlns:a16="http://schemas.microsoft.com/office/drawing/2014/main" id="{872503E7-6FCC-2B10-22CF-D01F6DEC240F}"/>
                  </a:ext>
                </a:extLst>
              </p:cNvPr>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756;p45">
                <a:extLst>
                  <a:ext uri="{FF2B5EF4-FFF2-40B4-BE49-F238E27FC236}">
                    <a16:creationId xmlns:a16="http://schemas.microsoft.com/office/drawing/2014/main" id="{C917D5C2-58C1-2B60-B58E-2061D91E269C}"/>
                  </a:ext>
                </a:extLst>
              </p:cNvPr>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757;p45">
                <a:extLst>
                  <a:ext uri="{FF2B5EF4-FFF2-40B4-BE49-F238E27FC236}">
                    <a16:creationId xmlns:a16="http://schemas.microsoft.com/office/drawing/2014/main" id="{683D16F9-F340-C799-2760-E21EA8431E69}"/>
                  </a:ext>
                </a:extLst>
              </p:cNvPr>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758;p45">
                <a:extLst>
                  <a:ext uri="{FF2B5EF4-FFF2-40B4-BE49-F238E27FC236}">
                    <a16:creationId xmlns:a16="http://schemas.microsoft.com/office/drawing/2014/main" id="{F27EF8C5-8BD9-4EBB-5942-709467ACDC52}"/>
                  </a:ext>
                </a:extLst>
              </p:cNvPr>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759;p45">
                <a:extLst>
                  <a:ext uri="{FF2B5EF4-FFF2-40B4-BE49-F238E27FC236}">
                    <a16:creationId xmlns:a16="http://schemas.microsoft.com/office/drawing/2014/main" id="{0F12560D-DEC3-59A7-8A32-1C0D553868C9}"/>
                  </a:ext>
                </a:extLst>
              </p:cNvPr>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760;p45">
                <a:extLst>
                  <a:ext uri="{FF2B5EF4-FFF2-40B4-BE49-F238E27FC236}">
                    <a16:creationId xmlns:a16="http://schemas.microsoft.com/office/drawing/2014/main" id="{DED8B46B-12FC-0B60-9F54-081C320EFCED}"/>
                  </a:ext>
                </a:extLst>
              </p:cNvPr>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761;p45">
                <a:extLst>
                  <a:ext uri="{FF2B5EF4-FFF2-40B4-BE49-F238E27FC236}">
                    <a16:creationId xmlns:a16="http://schemas.microsoft.com/office/drawing/2014/main" id="{E8D122D3-AAD0-EAEB-7494-E37C0CFB7CCE}"/>
                  </a:ext>
                </a:extLst>
              </p:cNvPr>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762;p45">
                <a:extLst>
                  <a:ext uri="{FF2B5EF4-FFF2-40B4-BE49-F238E27FC236}">
                    <a16:creationId xmlns:a16="http://schemas.microsoft.com/office/drawing/2014/main" id="{CF927B16-DBCC-0EC1-DAA0-C26097E2C930}"/>
                  </a:ext>
                </a:extLst>
              </p:cNvPr>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763;p45">
                <a:extLst>
                  <a:ext uri="{FF2B5EF4-FFF2-40B4-BE49-F238E27FC236}">
                    <a16:creationId xmlns:a16="http://schemas.microsoft.com/office/drawing/2014/main" id="{F1003C4A-34AC-38C3-915A-1C7C038A402F}"/>
                  </a:ext>
                </a:extLst>
              </p:cNvPr>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764;p45">
                <a:extLst>
                  <a:ext uri="{FF2B5EF4-FFF2-40B4-BE49-F238E27FC236}">
                    <a16:creationId xmlns:a16="http://schemas.microsoft.com/office/drawing/2014/main" id="{4962A743-0F29-D888-D1C3-F04E9AFCDC22}"/>
                  </a:ext>
                </a:extLst>
              </p:cNvPr>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765;p45">
                <a:extLst>
                  <a:ext uri="{FF2B5EF4-FFF2-40B4-BE49-F238E27FC236}">
                    <a16:creationId xmlns:a16="http://schemas.microsoft.com/office/drawing/2014/main" id="{BA03C90C-235A-B7B3-0020-ADF3C7F36333}"/>
                  </a:ext>
                </a:extLst>
              </p:cNvPr>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766;p45">
                <a:extLst>
                  <a:ext uri="{FF2B5EF4-FFF2-40B4-BE49-F238E27FC236}">
                    <a16:creationId xmlns:a16="http://schemas.microsoft.com/office/drawing/2014/main" id="{04762552-5C10-65DC-C7ED-E15A150699BC}"/>
                  </a:ext>
                </a:extLst>
              </p:cNvPr>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767;p45">
                <a:extLst>
                  <a:ext uri="{FF2B5EF4-FFF2-40B4-BE49-F238E27FC236}">
                    <a16:creationId xmlns:a16="http://schemas.microsoft.com/office/drawing/2014/main" id="{085AD47F-0A8D-8748-3A66-49E13C1169DD}"/>
                  </a:ext>
                </a:extLst>
              </p:cNvPr>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768;p45">
                <a:extLst>
                  <a:ext uri="{FF2B5EF4-FFF2-40B4-BE49-F238E27FC236}">
                    <a16:creationId xmlns:a16="http://schemas.microsoft.com/office/drawing/2014/main" id="{C71B745F-C221-CE62-5459-8B031072AAAC}"/>
                  </a:ext>
                </a:extLst>
              </p:cNvPr>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769;p45">
                <a:extLst>
                  <a:ext uri="{FF2B5EF4-FFF2-40B4-BE49-F238E27FC236}">
                    <a16:creationId xmlns:a16="http://schemas.microsoft.com/office/drawing/2014/main" id="{A5DBB407-A9D8-FE5E-698F-5C15784DC83F}"/>
                  </a:ext>
                </a:extLst>
              </p:cNvPr>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770;p45">
                <a:extLst>
                  <a:ext uri="{FF2B5EF4-FFF2-40B4-BE49-F238E27FC236}">
                    <a16:creationId xmlns:a16="http://schemas.microsoft.com/office/drawing/2014/main" id="{ABA76C53-57B9-8175-B03D-93F7D65B9CA4}"/>
                  </a:ext>
                </a:extLst>
              </p:cNvPr>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771;p45">
                <a:extLst>
                  <a:ext uri="{FF2B5EF4-FFF2-40B4-BE49-F238E27FC236}">
                    <a16:creationId xmlns:a16="http://schemas.microsoft.com/office/drawing/2014/main" id="{2D3210B9-EA04-1E30-0171-8958D0D6ED39}"/>
                  </a:ext>
                </a:extLst>
              </p:cNvPr>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772;p45">
                <a:extLst>
                  <a:ext uri="{FF2B5EF4-FFF2-40B4-BE49-F238E27FC236}">
                    <a16:creationId xmlns:a16="http://schemas.microsoft.com/office/drawing/2014/main" id="{A18C3A54-C644-0C91-DB65-AC27CBFC9616}"/>
                  </a:ext>
                </a:extLst>
              </p:cNvPr>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773;p45">
                <a:extLst>
                  <a:ext uri="{FF2B5EF4-FFF2-40B4-BE49-F238E27FC236}">
                    <a16:creationId xmlns:a16="http://schemas.microsoft.com/office/drawing/2014/main" id="{D804B34D-5CFE-8031-15B1-40DD6DC49FF1}"/>
                  </a:ext>
                </a:extLst>
              </p:cNvPr>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774;p45">
                <a:extLst>
                  <a:ext uri="{FF2B5EF4-FFF2-40B4-BE49-F238E27FC236}">
                    <a16:creationId xmlns:a16="http://schemas.microsoft.com/office/drawing/2014/main" id="{1D14F4B4-30C6-4473-D281-CBF6914FA27F}"/>
                  </a:ext>
                </a:extLst>
              </p:cNvPr>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775;p45">
                <a:extLst>
                  <a:ext uri="{FF2B5EF4-FFF2-40B4-BE49-F238E27FC236}">
                    <a16:creationId xmlns:a16="http://schemas.microsoft.com/office/drawing/2014/main" id="{DAA78CE6-879E-22E9-AE60-FED27CF2074B}"/>
                  </a:ext>
                </a:extLst>
              </p:cNvPr>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776;p45">
                <a:extLst>
                  <a:ext uri="{FF2B5EF4-FFF2-40B4-BE49-F238E27FC236}">
                    <a16:creationId xmlns:a16="http://schemas.microsoft.com/office/drawing/2014/main" id="{3624AFC1-2834-453E-57A6-B99388AD84F2}"/>
                  </a:ext>
                </a:extLst>
              </p:cNvPr>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777;p45">
                <a:extLst>
                  <a:ext uri="{FF2B5EF4-FFF2-40B4-BE49-F238E27FC236}">
                    <a16:creationId xmlns:a16="http://schemas.microsoft.com/office/drawing/2014/main" id="{3EB63596-62C7-F606-C159-0147FB49FD65}"/>
                  </a:ext>
                </a:extLst>
              </p:cNvPr>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778;p45">
                <a:extLst>
                  <a:ext uri="{FF2B5EF4-FFF2-40B4-BE49-F238E27FC236}">
                    <a16:creationId xmlns:a16="http://schemas.microsoft.com/office/drawing/2014/main" id="{6A026814-3DB8-B5EE-1735-A2706CEF700A}"/>
                  </a:ext>
                </a:extLst>
              </p:cNvPr>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779;p45">
                <a:extLst>
                  <a:ext uri="{FF2B5EF4-FFF2-40B4-BE49-F238E27FC236}">
                    <a16:creationId xmlns:a16="http://schemas.microsoft.com/office/drawing/2014/main" id="{ED3D227A-5C67-8FAD-2D47-C35AAE3C4F21}"/>
                  </a:ext>
                </a:extLst>
              </p:cNvPr>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780;p45">
                <a:extLst>
                  <a:ext uri="{FF2B5EF4-FFF2-40B4-BE49-F238E27FC236}">
                    <a16:creationId xmlns:a16="http://schemas.microsoft.com/office/drawing/2014/main" id="{7DCCE1FD-7A02-72EA-28A2-A34D964DE740}"/>
                  </a:ext>
                </a:extLst>
              </p:cNvPr>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781;p45">
                <a:extLst>
                  <a:ext uri="{FF2B5EF4-FFF2-40B4-BE49-F238E27FC236}">
                    <a16:creationId xmlns:a16="http://schemas.microsoft.com/office/drawing/2014/main" id="{A7838147-6635-7ACF-28F2-DA39A008834E}"/>
                  </a:ext>
                </a:extLst>
              </p:cNvPr>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782;p45">
                <a:extLst>
                  <a:ext uri="{FF2B5EF4-FFF2-40B4-BE49-F238E27FC236}">
                    <a16:creationId xmlns:a16="http://schemas.microsoft.com/office/drawing/2014/main" id="{87A7EADF-A59A-14D1-90CB-7E9999422739}"/>
                  </a:ext>
                </a:extLst>
              </p:cNvPr>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783;p45">
                <a:extLst>
                  <a:ext uri="{FF2B5EF4-FFF2-40B4-BE49-F238E27FC236}">
                    <a16:creationId xmlns:a16="http://schemas.microsoft.com/office/drawing/2014/main" id="{98E970FF-F9EA-5209-6A96-0C0C374B59BC}"/>
                  </a:ext>
                </a:extLst>
              </p:cNvPr>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784;p45">
                <a:extLst>
                  <a:ext uri="{FF2B5EF4-FFF2-40B4-BE49-F238E27FC236}">
                    <a16:creationId xmlns:a16="http://schemas.microsoft.com/office/drawing/2014/main" id="{2AA4235E-D19F-18D9-1C4E-C5C43B33B40A}"/>
                  </a:ext>
                </a:extLst>
              </p:cNvPr>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785;p45">
                <a:extLst>
                  <a:ext uri="{FF2B5EF4-FFF2-40B4-BE49-F238E27FC236}">
                    <a16:creationId xmlns:a16="http://schemas.microsoft.com/office/drawing/2014/main" id="{4F3D5C93-B590-5C36-FCE4-1F7F970F57E7}"/>
                  </a:ext>
                </a:extLst>
              </p:cNvPr>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786;p45">
                <a:extLst>
                  <a:ext uri="{FF2B5EF4-FFF2-40B4-BE49-F238E27FC236}">
                    <a16:creationId xmlns:a16="http://schemas.microsoft.com/office/drawing/2014/main" id="{EC2055A9-C447-532A-34E0-B87E3A9312AC}"/>
                  </a:ext>
                </a:extLst>
              </p:cNvPr>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787;p45">
                <a:extLst>
                  <a:ext uri="{FF2B5EF4-FFF2-40B4-BE49-F238E27FC236}">
                    <a16:creationId xmlns:a16="http://schemas.microsoft.com/office/drawing/2014/main" id="{E0B811D9-F0DD-59E4-446C-37D406E7387B}"/>
                  </a:ext>
                </a:extLst>
              </p:cNvPr>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788;p45">
                <a:extLst>
                  <a:ext uri="{FF2B5EF4-FFF2-40B4-BE49-F238E27FC236}">
                    <a16:creationId xmlns:a16="http://schemas.microsoft.com/office/drawing/2014/main" id="{4DA2E13D-64D2-FE1A-12A5-755C758C06E7}"/>
                  </a:ext>
                </a:extLst>
              </p:cNvPr>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789;p45">
                <a:extLst>
                  <a:ext uri="{FF2B5EF4-FFF2-40B4-BE49-F238E27FC236}">
                    <a16:creationId xmlns:a16="http://schemas.microsoft.com/office/drawing/2014/main" id="{B815D575-6067-873B-F993-229AA4DEB6FE}"/>
                  </a:ext>
                </a:extLst>
              </p:cNvPr>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790;p45">
                <a:extLst>
                  <a:ext uri="{FF2B5EF4-FFF2-40B4-BE49-F238E27FC236}">
                    <a16:creationId xmlns:a16="http://schemas.microsoft.com/office/drawing/2014/main" id="{09FD6A77-E75C-165A-B029-375F1C4DC71A}"/>
                  </a:ext>
                </a:extLst>
              </p:cNvPr>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791;p45">
                <a:extLst>
                  <a:ext uri="{FF2B5EF4-FFF2-40B4-BE49-F238E27FC236}">
                    <a16:creationId xmlns:a16="http://schemas.microsoft.com/office/drawing/2014/main" id="{7F281DF9-F0CC-77C5-3364-211D782D3609}"/>
                  </a:ext>
                </a:extLst>
              </p:cNvPr>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792;p45">
                <a:extLst>
                  <a:ext uri="{FF2B5EF4-FFF2-40B4-BE49-F238E27FC236}">
                    <a16:creationId xmlns:a16="http://schemas.microsoft.com/office/drawing/2014/main" id="{12115524-B210-3600-E311-5E7A14735A3F}"/>
                  </a:ext>
                </a:extLst>
              </p:cNvPr>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793;p45">
                <a:extLst>
                  <a:ext uri="{FF2B5EF4-FFF2-40B4-BE49-F238E27FC236}">
                    <a16:creationId xmlns:a16="http://schemas.microsoft.com/office/drawing/2014/main" id="{488B4120-1FCF-57DD-C3D1-D0C3F5122432}"/>
                  </a:ext>
                </a:extLst>
              </p:cNvPr>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794;p45">
                <a:extLst>
                  <a:ext uri="{FF2B5EF4-FFF2-40B4-BE49-F238E27FC236}">
                    <a16:creationId xmlns:a16="http://schemas.microsoft.com/office/drawing/2014/main" id="{5CB13B59-785F-E195-0C09-0AFBEBF8A1A6}"/>
                  </a:ext>
                </a:extLst>
              </p:cNvPr>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795;p45">
                <a:extLst>
                  <a:ext uri="{FF2B5EF4-FFF2-40B4-BE49-F238E27FC236}">
                    <a16:creationId xmlns:a16="http://schemas.microsoft.com/office/drawing/2014/main" id="{FE52E35C-F41D-07A2-2540-3E1D07997C59}"/>
                  </a:ext>
                </a:extLst>
              </p:cNvPr>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796;p45">
                <a:extLst>
                  <a:ext uri="{FF2B5EF4-FFF2-40B4-BE49-F238E27FC236}">
                    <a16:creationId xmlns:a16="http://schemas.microsoft.com/office/drawing/2014/main" id="{2E9E326E-F601-0727-29F6-9FB65B1E6AE9}"/>
                  </a:ext>
                </a:extLst>
              </p:cNvPr>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797;p45">
                <a:extLst>
                  <a:ext uri="{FF2B5EF4-FFF2-40B4-BE49-F238E27FC236}">
                    <a16:creationId xmlns:a16="http://schemas.microsoft.com/office/drawing/2014/main" id="{E386823E-BB77-047D-D255-810088F46605}"/>
                  </a:ext>
                </a:extLst>
              </p:cNvPr>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98;p45">
                <a:extLst>
                  <a:ext uri="{FF2B5EF4-FFF2-40B4-BE49-F238E27FC236}">
                    <a16:creationId xmlns:a16="http://schemas.microsoft.com/office/drawing/2014/main" id="{65CCB44A-6DE6-1919-E10E-42E662A34597}"/>
                  </a:ext>
                </a:extLst>
              </p:cNvPr>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99;p45">
                <a:extLst>
                  <a:ext uri="{FF2B5EF4-FFF2-40B4-BE49-F238E27FC236}">
                    <a16:creationId xmlns:a16="http://schemas.microsoft.com/office/drawing/2014/main" id="{1AD78E45-B0D9-EAF0-DFD8-7A8836BDFF41}"/>
                  </a:ext>
                </a:extLst>
              </p:cNvPr>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800;p45">
                <a:extLst>
                  <a:ext uri="{FF2B5EF4-FFF2-40B4-BE49-F238E27FC236}">
                    <a16:creationId xmlns:a16="http://schemas.microsoft.com/office/drawing/2014/main" id="{937290F3-D4F1-54AC-6737-DE9E169DB2F0}"/>
                  </a:ext>
                </a:extLst>
              </p:cNvPr>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801;p45">
                <a:extLst>
                  <a:ext uri="{FF2B5EF4-FFF2-40B4-BE49-F238E27FC236}">
                    <a16:creationId xmlns:a16="http://schemas.microsoft.com/office/drawing/2014/main" id="{0ADD9C4C-626A-3E7F-217B-90CBED2CDC7A}"/>
                  </a:ext>
                </a:extLst>
              </p:cNvPr>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802;p45">
                <a:extLst>
                  <a:ext uri="{FF2B5EF4-FFF2-40B4-BE49-F238E27FC236}">
                    <a16:creationId xmlns:a16="http://schemas.microsoft.com/office/drawing/2014/main" id="{666C1AAE-43FA-D7BA-469F-BCA83B789411}"/>
                  </a:ext>
                </a:extLst>
              </p:cNvPr>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803;p45">
                <a:extLst>
                  <a:ext uri="{FF2B5EF4-FFF2-40B4-BE49-F238E27FC236}">
                    <a16:creationId xmlns:a16="http://schemas.microsoft.com/office/drawing/2014/main" id="{FAEA576C-0E0F-D3DB-F045-4088058281F2}"/>
                  </a:ext>
                </a:extLst>
              </p:cNvPr>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804;p45">
                <a:extLst>
                  <a:ext uri="{FF2B5EF4-FFF2-40B4-BE49-F238E27FC236}">
                    <a16:creationId xmlns:a16="http://schemas.microsoft.com/office/drawing/2014/main" id="{CFA3D1C7-7C37-0FFC-C1B4-BAF8BFED6993}"/>
                  </a:ext>
                </a:extLst>
              </p:cNvPr>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805;p45">
                <a:extLst>
                  <a:ext uri="{FF2B5EF4-FFF2-40B4-BE49-F238E27FC236}">
                    <a16:creationId xmlns:a16="http://schemas.microsoft.com/office/drawing/2014/main" id="{E49536AD-4614-73C5-DDAA-7FB3E9AF5069}"/>
                  </a:ext>
                </a:extLst>
              </p:cNvPr>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806;p45">
                <a:extLst>
                  <a:ext uri="{FF2B5EF4-FFF2-40B4-BE49-F238E27FC236}">
                    <a16:creationId xmlns:a16="http://schemas.microsoft.com/office/drawing/2014/main" id="{66D2173D-00FE-1E93-64D6-E3625857556E}"/>
                  </a:ext>
                </a:extLst>
              </p:cNvPr>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807;p45">
                <a:extLst>
                  <a:ext uri="{FF2B5EF4-FFF2-40B4-BE49-F238E27FC236}">
                    <a16:creationId xmlns:a16="http://schemas.microsoft.com/office/drawing/2014/main" id="{278AC070-72E6-A84F-F4DF-80922325DB24}"/>
                  </a:ext>
                </a:extLst>
              </p:cNvPr>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808;p45">
                <a:extLst>
                  <a:ext uri="{FF2B5EF4-FFF2-40B4-BE49-F238E27FC236}">
                    <a16:creationId xmlns:a16="http://schemas.microsoft.com/office/drawing/2014/main" id="{9E7D737E-785C-CA0D-DE74-6357AB95AA3A}"/>
                  </a:ext>
                </a:extLst>
              </p:cNvPr>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809;p45">
                <a:extLst>
                  <a:ext uri="{FF2B5EF4-FFF2-40B4-BE49-F238E27FC236}">
                    <a16:creationId xmlns:a16="http://schemas.microsoft.com/office/drawing/2014/main" id="{25FF64BA-A59A-A45A-97E5-6E5158D47B9F}"/>
                  </a:ext>
                </a:extLst>
              </p:cNvPr>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810;p45">
                <a:extLst>
                  <a:ext uri="{FF2B5EF4-FFF2-40B4-BE49-F238E27FC236}">
                    <a16:creationId xmlns:a16="http://schemas.microsoft.com/office/drawing/2014/main" id="{69B59B31-FCB7-826B-ED02-1DA295B8B82B}"/>
                  </a:ext>
                </a:extLst>
              </p:cNvPr>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811;p45">
                <a:extLst>
                  <a:ext uri="{FF2B5EF4-FFF2-40B4-BE49-F238E27FC236}">
                    <a16:creationId xmlns:a16="http://schemas.microsoft.com/office/drawing/2014/main" id="{7FE1E13C-1F27-FED2-12E7-A4E885743F1C}"/>
                  </a:ext>
                </a:extLst>
              </p:cNvPr>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812;p45">
                <a:extLst>
                  <a:ext uri="{FF2B5EF4-FFF2-40B4-BE49-F238E27FC236}">
                    <a16:creationId xmlns:a16="http://schemas.microsoft.com/office/drawing/2014/main" id="{99B84B42-432E-B558-B019-74508B8153AE}"/>
                  </a:ext>
                </a:extLst>
              </p:cNvPr>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813;p45">
                <a:extLst>
                  <a:ext uri="{FF2B5EF4-FFF2-40B4-BE49-F238E27FC236}">
                    <a16:creationId xmlns:a16="http://schemas.microsoft.com/office/drawing/2014/main" id="{AF12D8AE-5EF5-7EE0-FA84-1E6E12F38C6B}"/>
                  </a:ext>
                </a:extLst>
              </p:cNvPr>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814;p45">
                <a:extLst>
                  <a:ext uri="{FF2B5EF4-FFF2-40B4-BE49-F238E27FC236}">
                    <a16:creationId xmlns:a16="http://schemas.microsoft.com/office/drawing/2014/main" id="{8E22AEEC-5B4F-3412-D00B-32D1B0E4FB74}"/>
                  </a:ext>
                </a:extLst>
              </p:cNvPr>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815;p45">
                <a:extLst>
                  <a:ext uri="{FF2B5EF4-FFF2-40B4-BE49-F238E27FC236}">
                    <a16:creationId xmlns:a16="http://schemas.microsoft.com/office/drawing/2014/main" id="{0979A486-B47D-A142-B3CB-A5BFAB202C60}"/>
                  </a:ext>
                </a:extLst>
              </p:cNvPr>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816;p45">
                <a:extLst>
                  <a:ext uri="{FF2B5EF4-FFF2-40B4-BE49-F238E27FC236}">
                    <a16:creationId xmlns:a16="http://schemas.microsoft.com/office/drawing/2014/main" id="{28A3B3E5-66AD-42F6-94F4-A524AB94BE2B}"/>
                  </a:ext>
                </a:extLst>
              </p:cNvPr>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817;p45">
                <a:extLst>
                  <a:ext uri="{FF2B5EF4-FFF2-40B4-BE49-F238E27FC236}">
                    <a16:creationId xmlns:a16="http://schemas.microsoft.com/office/drawing/2014/main" id="{4AE2DE7B-474A-0C12-999B-3147DFADA2E4}"/>
                  </a:ext>
                </a:extLst>
              </p:cNvPr>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818;p45">
                <a:extLst>
                  <a:ext uri="{FF2B5EF4-FFF2-40B4-BE49-F238E27FC236}">
                    <a16:creationId xmlns:a16="http://schemas.microsoft.com/office/drawing/2014/main" id="{3BA4BAF0-5C81-9465-7023-12EA88352E23}"/>
                  </a:ext>
                </a:extLst>
              </p:cNvPr>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819;p45">
                <a:extLst>
                  <a:ext uri="{FF2B5EF4-FFF2-40B4-BE49-F238E27FC236}">
                    <a16:creationId xmlns:a16="http://schemas.microsoft.com/office/drawing/2014/main" id="{A44AA99D-1FE4-BCA5-A8CA-89F7F77B857B}"/>
                  </a:ext>
                </a:extLst>
              </p:cNvPr>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820;p45">
                <a:extLst>
                  <a:ext uri="{FF2B5EF4-FFF2-40B4-BE49-F238E27FC236}">
                    <a16:creationId xmlns:a16="http://schemas.microsoft.com/office/drawing/2014/main" id="{AFC52FBF-1BD7-8148-C9C2-AD9ACD3ABA49}"/>
                  </a:ext>
                </a:extLst>
              </p:cNvPr>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821;p45">
                <a:extLst>
                  <a:ext uri="{FF2B5EF4-FFF2-40B4-BE49-F238E27FC236}">
                    <a16:creationId xmlns:a16="http://schemas.microsoft.com/office/drawing/2014/main" id="{D857EF93-A213-6E8E-7295-C1FE82F98E85}"/>
                  </a:ext>
                </a:extLst>
              </p:cNvPr>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822;p45">
                <a:extLst>
                  <a:ext uri="{FF2B5EF4-FFF2-40B4-BE49-F238E27FC236}">
                    <a16:creationId xmlns:a16="http://schemas.microsoft.com/office/drawing/2014/main" id="{49194D75-63DF-B754-F040-E214752F1637}"/>
                  </a:ext>
                </a:extLst>
              </p:cNvPr>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823;p45">
                <a:extLst>
                  <a:ext uri="{FF2B5EF4-FFF2-40B4-BE49-F238E27FC236}">
                    <a16:creationId xmlns:a16="http://schemas.microsoft.com/office/drawing/2014/main" id="{BA58D768-32EA-6302-11CB-C69B9FB38A8B}"/>
                  </a:ext>
                </a:extLst>
              </p:cNvPr>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824;p45">
                <a:extLst>
                  <a:ext uri="{FF2B5EF4-FFF2-40B4-BE49-F238E27FC236}">
                    <a16:creationId xmlns:a16="http://schemas.microsoft.com/office/drawing/2014/main" id="{036A122F-F9BD-F14F-292C-34FAB1AA3C68}"/>
                  </a:ext>
                </a:extLst>
              </p:cNvPr>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825;p45">
                <a:extLst>
                  <a:ext uri="{FF2B5EF4-FFF2-40B4-BE49-F238E27FC236}">
                    <a16:creationId xmlns:a16="http://schemas.microsoft.com/office/drawing/2014/main" id="{55D3F303-D383-3A9F-9140-58EE24DA3B8E}"/>
                  </a:ext>
                </a:extLst>
              </p:cNvPr>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826;p45">
                <a:extLst>
                  <a:ext uri="{FF2B5EF4-FFF2-40B4-BE49-F238E27FC236}">
                    <a16:creationId xmlns:a16="http://schemas.microsoft.com/office/drawing/2014/main" id="{CA794A55-F1CA-D81C-A21A-BE2ED1A52ACB}"/>
                  </a:ext>
                </a:extLst>
              </p:cNvPr>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827;p45">
                <a:extLst>
                  <a:ext uri="{FF2B5EF4-FFF2-40B4-BE49-F238E27FC236}">
                    <a16:creationId xmlns:a16="http://schemas.microsoft.com/office/drawing/2014/main" id="{BBED502B-2861-D2B9-C1AC-6161A2E1058B}"/>
                  </a:ext>
                </a:extLst>
              </p:cNvPr>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828;p45">
                <a:extLst>
                  <a:ext uri="{FF2B5EF4-FFF2-40B4-BE49-F238E27FC236}">
                    <a16:creationId xmlns:a16="http://schemas.microsoft.com/office/drawing/2014/main" id="{E38876D5-FBFF-3D69-8476-C5FF7626E5C8}"/>
                  </a:ext>
                </a:extLst>
              </p:cNvPr>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829;p45">
                <a:extLst>
                  <a:ext uri="{FF2B5EF4-FFF2-40B4-BE49-F238E27FC236}">
                    <a16:creationId xmlns:a16="http://schemas.microsoft.com/office/drawing/2014/main" id="{394BEA6E-4AFA-C983-9F5B-B321B868786C}"/>
                  </a:ext>
                </a:extLst>
              </p:cNvPr>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830;p45">
                <a:extLst>
                  <a:ext uri="{FF2B5EF4-FFF2-40B4-BE49-F238E27FC236}">
                    <a16:creationId xmlns:a16="http://schemas.microsoft.com/office/drawing/2014/main" id="{F952F6A3-2239-CA3D-BEC8-D7A088966D9C}"/>
                  </a:ext>
                </a:extLst>
              </p:cNvPr>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831;p45">
                <a:extLst>
                  <a:ext uri="{FF2B5EF4-FFF2-40B4-BE49-F238E27FC236}">
                    <a16:creationId xmlns:a16="http://schemas.microsoft.com/office/drawing/2014/main" id="{767BB8EC-48F9-DB29-E216-6EF43B165F6C}"/>
                  </a:ext>
                </a:extLst>
              </p:cNvPr>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832;p45">
                <a:extLst>
                  <a:ext uri="{FF2B5EF4-FFF2-40B4-BE49-F238E27FC236}">
                    <a16:creationId xmlns:a16="http://schemas.microsoft.com/office/drawing/2014/main" id="{D4EB3EBE-D795-1A9E-580A-84766559D73D}"/>
                  </a:ext>
                </a:extLst>
              </p:cNvPr>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833;p45">
                <a:extLst>
                  <a:ext uri="{FF2B5EF4-FFF2-40B4-BE49-F238E27FC236}">
                    <a16:creationId xmlns:a16="http://schemas.microsoft.com/office/drawing/2014/main" id="{E724CD29-7C69-743A-5C32-B543B26674C0}"/>
                  </a:ext>
                </a:extLst>
              </p:cNvPr>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834;p45">
                <a:extLst>
                  <a:ext uri="{FF2B5EF4-FFF2-40B4-BE49-F238E27FC236}">
                    <a16:creationId xmlns:a16="http://schemas.microsoft.com/office/drawing/2014/main" id="{A8901AE0-EF42-808E-C4E8-BC5B5BE71373}"/>
                  </a:ext>
                </a:extLst>
              </p:cNvPr>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835;p45">
                <a:extLst>
                  <a:ext uri="{FF2B5EF4-FFF2-40B4-BE49-F238E27FC236}">
                    <a16:creationId xmlns:a16="http://schemas.microsoft.com/office/drawing/2014/main" id="{B9302779-E5D3-C308-CE82-5CE36015D83A}"/>
                  </a:ext>
                </a:extLst>
              </p:cNvPr>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836;p45">
                <a:extLst>
                  <a:ext uri="{FF2B5EF4-FFF2-40B4-BE49-F238E27FC236}">
                    <a16:creationId xmlns:a16="http://schemas.microsoft.com/office/drawing/2014/main" id="{3DBEDA40-E536-C6A3-222C-FB47E624BDB1}"/>
                  </a:ext>
                </a:extLst>
              </p:cNvPr>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837;p45">
                <a:extLst>
                  <a:ext uri="{FF2B5EF4-FFF2-40B4-BE49-F238E27FC236}">
                    <a16:creationId xmlns:a16="http://schemas.microsoft.com/office/drawing/2014/main" id="{C9058DCA-1631-D310-9638-42039695C4BC}"/>
                  </a:ext>
                </a:extLst>
              </p:cNvPr>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838;p45">
                <a:extLst>
                  <a:ext uri="{FF2B5EF4-FFF2-40B4-BE49-F238E27FC236}">
                    <a16:creationId xmlns:a16="http://schemas.microsoft.com/office/drawing/2014/main" id="{F215D039-B061-14B3-B6CB-15A87FDC30B4}"/>
                  </a:ext>
                </a:extLst>
              </p:cNvPr>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839;p45">
                <a:extLst>
                  <a:ext uri="{FF2B5EF4-FFF2-40B4-BE49-F238E27FC236}">
                    <a16:creationId xmlns:a16="http://schemas.microsoft.com/office/drawing/2014/main" id="{48786632-D15E-4113-D70C-02527488D966}"/>
                  </a:ext>
                </a:extLst>
              </p:cNvPr>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840;p45">
                <a:extLst>
                  <a:ext uri="{FF2B5EF4-FFF2-40B4-BE49-F238E27FC236}">
                    <a16:creationId xmlns:a16="http://schemas.microsoft.com/office/drawing/2014/main" id="{6263E03B-D849-F4CD-1C5D-94043DD67E95}"/>
                  </a:ext>
                </a:extLst>
              </p:cNvPr>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841;p45">
                <a:extLst>
                  <a:ext uri="{FF2B5EF4-FFF2-40B4-BE49-F238E27FC236}">
                    <a16:creationId xmlns:a16="http://schemas.microsoft.com/office/drawing/2014/main" id="{C4D5BE4D-E8EA-A208-1E32-DF52B0BE14EB}"/>
                  </a:ext>
                </a:extLst>
              </p:cNvPr>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842;p45">
                <a:extLst>
                  <a:ext uri="{FF2B5EF4-FFF2-40B4-BE49-F238E27FC236}">
                    <a16:creationId xmlns:a16="http://schemas.microsoft.com/office/drawing/2014/main" id="{60BFE52B-60D6-32C1-97E5-2E6E0FE54652}"/>
                  </a:ext>
                </a:extLst>
              </p:cNvPr>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843;p45">
                <a:extLst>
                  <a:ext uri="{FF2B5EF4-FFF2-40B4-BE49-F238E27FC236}">
                    <a16:creationId xmlns:a16="http://schemas.microsoft.com/office/drawing/2014/main" id="{59A7BA2F-67E7-3ECF-BF11-B0555B475DDD}"/>
                  </a:ext>
                </a:extLst>
              </p:cNvPr>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844;p45">
                <a:extLst>
                  <a:ext uri="{FF2B5EF4-FFF2-40B4-BE49-F238E27FC236}">
                    <a16:creationId xmlns:a16="http://schemas.microsoft.com/office/drawing/2014/main" id="{4E9AB678-C324-DDC2-AB15-D226F1C49BA9}"/>
                  </a:ext>
                </a:extLst>
              </p:cNvPr>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845;p45">
                <a:extLst>
                  <a:ext uri="{FF2B5EF4-FFF2-40B4-BE49-F238E27FC236}">
                    <a16:creationId xmlns:a16="http://schemas.microsoft.com/office/drawing/2014/main" id="{49EDB264-935A-9646-750A-1C9B33BA3C68}"/>
                  </a:ext>
                </a:extLst>
              </p:cNvPr>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846;p45">
                <a:extLst>
                  <a:ext uri="{FF2B5EF4-FFF2-40B4-BE49-F238E27FC236}">
                    <a16:creationId xmlns:a16="http://schemas.microsoft.com/office/drawing/2014/main" id="{668C5F97-FF67-CC93-7A35-09C39A2F0E9D}"/>
                  </a:ext>
                </a:extLst>
              </p:cNvPr>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847;p45">
                <a:extLst>
                  <a:ext uri="{FF2B5EF4-FFF2-40B4-BE49-F238E27FC236}">
                    <a16:creationId xmlns:a16="http://schemas.microsoft.com/office/drawing/2014/main" id="{472F0254-499C-4DD5-976F-EF185127C34B}"/>
                  </a:ext>
                </a:extLst>
              </p:cNvPr>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848;p45">
                <a:extLst>
                  <a:ext uri="{FF2B5EF4-FFF2-40B4-BE49-F238E27FC236}">
                    <a16:creationId xmlns:a16="http://schemas.microsoft.com/office/drawing/2014/main" id="{BC80910A-2366-F012-12EF-F20E616DB7B2}"/>
                  </a:ext>
                </a:extLst>
              </p:cNvPr>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849;p45">
                <a:extLst>
                  <a:ext uri="{FF2B5EF4-FFF2-40B4-BE49-F238E27FC236}">
                    <a16:creationId xmlns:a16="http://schemas.microsoft.com/office/drawing/2014/main" id="{44425161-99DD-2358-23DA-E6C7384215BE}"/>
                  </a:ext>
                </a:extLst>
              </p:cNvPr>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850;p45">
                <a:extLst>
                  <a:ext uri="{FF2B5EF4-FFF2-40B4-BE49-F238E27FC236}">
                    <a16:creationId xmlns:a16="http://schemas.microsoft.com/office/drawing/2014/main" id="{3F7CBC90-007D-96B8-80D4-C8AFC7C00DF3}"/>
                  </a:ext>
                </a:extLst>
              </p:cNvPr>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851;p45">
                <a:extLst>
                  <a:ext uri="{FF2B5EF4-FFF2-40B4-BE49-F238E27FC236}">
                    <a16:creationId xmlns:a16="http://schemas.microsoft.com/office/drawing/2014/main" id="{D596144B-43DF-DD7D-39D2-332D843B0BA9}"/>
                  </a:ext>
                </a:extLst>
              </p:cNvPr>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852;p45">
                <a:extLst>
                  <a:ext uri="{FF2B5EF4-FFF2-40B4-BE49-F238E27FC236}">
                    <a16:creationId xmlns:a16="http://schemas.microsoft.com/office/drawing/2014/main" id="{24124A1F-96C1-56B9-2581-4976EB12F05B}"/>
                  </a:ext>
                </a:extLst>
              </p:cNvPr>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853;p45">
                <a:extLst>
                  <a:ext uri="{FF2B5EF4-FFF2-40B4-BE49-F238E27FC236}">
                    <a16:creationId xmlns:a16="http://schemas.microsoft.com/office/drawing/2014/main" id="{83C7EB09-44E3-2084-85D7-6FDDBEE7B6E4}"/>
                  </a:ext>
                </a:extLst>
              </p:cNvPr>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854;p45">
                <a:extLst>
                  <a:ext uri="{FF2B5EF4-FFF2-40B4-BE49-F238E27FC236}">
                    <a16:creationId xmlns:a16="http://schemas.microsoft.com/office/drawing/2014/main" id="{DC74400E-D3DA-79A8-7198-77B932DC66AB}"/>
                  </a:ext>
                </a:extLst>
              </p:cNvPr>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855;p45">
                <a:extLst>
                  <a:ext uri="{FF2B5EF4-FFF2-40B4-BE49-F238E27FC236}">
                    <a16:creationId xmlns:a16="http://schemas.microsoft.com/office/drawing/2014/main" id="{B5EA744B-FACF-E6DE-6290-BF6FD74E9D3D}"/>
                  </a:ext>
                </a:extLst>
              </p:cNvPr>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856;p45">
                <a:extLst>
                  <a:ext uri="{FF2B5EF4-FFF2-40B4-BE49-F238E27FC236}">
                    <a16:creationId xmlns:a16="http://schemas.microsoft.com/office/drawing/2014/main" id="{D11E7575-C057-9CA0-0A15-FE76268E4AA0}"/>
                  </a:ext>
                </a:extLst>
              </p:cNvPr>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857;p45">
                <a:extLst>
                  <a:ext uri="{FF2B5EF4-FFF2-40B4-BE49-F238E27FC236}">
                    <a16:creationId xmlns:a16="http://schemas.microsoft.com/office/drawing/2014/main" id="{22E9D57E-6B39-4307-9173-DA7E046C1BE3}"/>
                  </a:ext>
                </a:extLst>
              </p:cNvPr>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858;p45">
                <a:extLst>
                  <a:ext uri="{FF2B5EF4-FFF2-40B4-BE49-F238E27FC236}">
                    <a16:creationId xmlns:a16="http://schemas.microsoft.com/office/drawing/2014/main" id="{17D821A4-AAFA-1FFB-6E1A-A84F6B87F18A}"/>
                  </a:ext>
                </a:extLst>
              </p:cNvPr>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859;p45">
                <a:extLst>
                  <a:ext uri="{FF2B5EF4-FFF2-40B4-BE49-F238E27FC236}">
                    <a16:creationId xmlns:a16="http://schemas.microsoft.com/office/drawing/2014/main" id="{5E98FD61-E751-CB7B-7F4E-B1486A71C3AA}"/>
                  </a:ext>
                </a:extLst>
              </p:cNvPr>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860;p45">
                <a:extLst>
                  <a:ext uri="{FF2B5EF4-FFF2-40B4-BE49-F238E27FC236}">
                    <a16:creationId xmlns:a16="http://schemas.microsoft.com/office/drawing/2014/main" id="{769C2073-9F3C-F690-F778-F9D12B553C1F}"/>
                  </a:ext>
                </a:extLst>
              </p:cNvPr>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861;p45">
                <a:extLst>
                  <a:ext uri="{FF2B5EF4-FFF2-40B4-BE49-F238E27FC236}">
                    <a16:creationId xmlns:a16="http://schemas.microsoft.com/office/drawing/2014/main" id="{4D19C6DE-3C52-83DD-23D4-511152087F1D}"/>
                  </a:ext>
                </a:extLst>
              </p:cNvPr>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862;p45">
                <a:extLst>
                  <a:ext uri="{FF2B5EF4-FFF2-40B4-BE49-F238E27FC236}">
                    <a16:creationId xmlns:a16="http://schemas.microsoft.com/office/drawing/2014/main" id="{34FD213A-1A65-F1CA-19E8-6F110170FA4C}"/>
                  </a:ext>
                </a:extLst>
              </p:cNvPr>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863;p45">
                <a:extLst>
                  <a:ext uri="{FF2B5EF4-FFF2-40B4-BE49-F238E27FC236}">
                    <a16:creationId xmlns:a16="http://schemas.microsoft.com/office/drawing/2014/main" id="{BC1890A3-59A0-45F7-853F-69E5CC3599E8}"/>
                  </a:ext>
                </a:extLst>
              </p:cNvPr>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864;p45">
                <a:extLst>
                  <a:ext uri="{FF2B5EF4-FFF2-40B4-BE49-F238E27FC236}">
                    <a16:creationId xmlns:a16="http://schemas.microsoft.com/office/drawing/2014/main" id="{E0DEC991-EC84-82BA-14F0-B25C289A8138}"/>
                  </a:ext>
                </a:extLst>
              </p:cNvPr>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865;p45">
                <a:extLst>
                  <a:ext uri="{FF2B5EF4-FFF2-40B4-BE49-F238E27FC236}">
                    <a16:creationId xmlns:a16="http://schemas.microsoft.com/office/drawing/2014/main" id="{582A13BE-D086-EFEA-1918-0C996D4BFC72}"/>
                  </a:ext>
                </a:extLst>
              </p:cNvPr>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866;p45">
                <a:extLst>
                  <a:ext uri="{FF2B5EF4-FFF2-40B4-BE49-F238E27FC236}">
                    <a16:creationId xmlns:a16="http://schemas.microsoft.com/office/drawing/2014/main" id="{744DB22D-2C81-E991-986F-565FE5C210C7}"/>
                  </a:ext>
                </a:extLst>
              </p:cNvPr>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867;p45">
                <a:extLst>
                  <a:ext uri="{FF2B5EF4-FFF2-40B4-BE49-F238E27FC236}">
                    <a16:creationId xmlns:a16="http://schemas.microsoft.com/office/drawing/2014/main" id="{62317239-2AF3-2AC6-A491-9A38BD0BEB2D}"/>
                  </a:ext>
                </a:extLst>
              </p:cNvPr>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868;p45">
                <a:extLst>
                  <a:ext uri="{FF2B5EF4-FFF2-40B4-BE49-F238E27FC236}">
                    <a16:creationId xmlns:a16="http://schemas.microsoft.com/office/drawing/2014/main" id="{FE23B04D-63AF-C784-66B4-8AF4FA40F203}"/>
                  </a:ext>
                </a:extLst>
              </p:cNvPr>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869;p45">
                <a:extLst>
                  <a:ext uri="{FF2B5EF4-FFF2-40B4-BE49-F238E27FC236}">
                    <a16:creationId xmlns:a16="http://schemas.microsoft.com/office/drawing/2014/main" id="{D1A9BF4B-5EE8-5077-1371-9D07E4F7CF19}"/>
                  </a:ext>
                </a:extLst>
              </p:cNvPr>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870;p45">
                <a:extLst>
                  <a:ext uri="{FF2B5EF4-FFF2-40B4-BE49-F238E27FC236}">
                    <a16:creationId xmlns:a16="http://schemas.microsoft.com/office/drawing/2014/main" id="{4FD490B7-4621-FFE9-0623-7A0534C5714C}"/>
                  </a:ext>
                </a:extLst>
              </p:cNvPr>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871;p45">
                <a:extLst>
                  <a:ext uri="{FF2B5EF4-FFF2-40B4-BE49-F238E27FC236}">
                    <a16:creationId xmlns:a16="http://schemas.microsoft.com/office/drawing/2014/main" id="{49A8DCCF-BF36-6204-0E9F-758BFB4228D0}"/>
                  </a:ext>
                </a:extLst>
              </p:cNvPr>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872;p45">
                <a:extLst>
                  <a:ext uri="{FF2B5EF4-FFF2-40B4-BE49-F238E27FC236}">
                    <a16:creationId xmlns:a16="http://schemas.microsoft.com/office/drawing/2014/main" id="{854FC0A9-C352-8165-14A6-2D1179AE60C6}"/>
                  </a:ext>
                </a:extLst>
              </p:cNvPr>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873;p45">
                <a:extLst>
                  <a:ext uri="{FF2B5EF4-FFF2-40B4-BE49-F238E27FC236}">
                    <a16:creationId xmlns:a16="http://schemas.microsoft.com/office/drawing/2014/main" id="{E2DEF883-BDCF-423F-834B-DD86C4CF1FAB}"/>
                  </a:ext>
                </a:extLst>
              </p:cNvPr>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874;p45">
                <a:extLst>
                  <a:ext uri="{FF2B5EF4-FFF2-40B4-BE49-F238E27FC236}">
                    <a16:creationId xmlns:a16="http://schemas.microsoft.com/office/drawing/2014/main" id="{C7F1D802-4A96-9BDF-321E-6D46F698E90D}"/>
                  </a:ext>
                </a:extLst>
              </p:cNvPr>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875;p45">
                <a:extLst>
                  <a:ext uri="{FF2B5EF4-FFF2-40B4-BE49-F238E27FC236}">
                    <a16:creationId xmlns:a16="http://schemas.microsoft.com/office/drawing/2014/main" id="{52C241D8-B225-F418-4BEF-124993569AAC}"/>
                  </a:ext>
                </a:extLst>
              </p:cNvPr>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876;p45">
                <a:extLst>
                  <a:ext uri="{FF2B5EF4-FFF2-40B4-BE49-F238E27FC236}">
                    <a16:creationId xmlns:a16="http://schemas.microsoft.com/office/drawing/2014/main" id="{5B73341C-F797-0693-B804-C4F80A812612}"/>
                  </a:ext>
                </a:extLst>
              </p:cNvPr>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877;p45">
                <a:extLst>
                  <a:ext uri="{FF2B5EF4-FFF2-40B4-BE49-F238E27FC236}">
                    <a16:creationId xmlns:a16="http://schemas.microsoft.com/office/drawing/2014/main" id="{316DA986-00B0-A081-957F-C3A250B66C82}"/>
                  </a:ext>
                </a:extLst>
              </p:cNvPr>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878;p45">
                <a:extLst>
                  <a:ext uri="{FF2B5EF4-FFF2-40B4-BE49-F238E27FC236}">
                    <a16:creationId xmlns:a16="http://schemas.microsoft.com/office/drawing/2014/main" id="{292FF3A5-7265-CB97-BDA4-1410CFF1AD78}"/>
                  </a:ext>
                </a:extLst>
              </p:cNvPr>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879;p45">
                <a:extLst>
                  <a:ext uri="{FF2B5EF4-FFF2-40B4-BE49-F238E27FC236}">
                    <a16:creationId xmlns:a16="http://schemas.microsoft.com/office/drawing/2014/main" id="{8ABB9B83-EA68-467E-9214-DC9CC0777292}"/>
                  </a:ext>
                </a:extLst>
              </p:cNvPr>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880;p45">
                <a:extLst>
                  <a:ext uri="{FF2B5EF4-FFF2-40B4-BE49-F238E27FC236}">
                    <a16:creationId xmlns:a16="http://schemas.microsoft.com/office/drawing/2014/main" id="{15B93BD2-0B26-A7BB-7CEF-5C13FA48FA63}"/>
                  </a:ext>
                </a:extLst>
              </p:cNvPr>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881;p45">
                <a:extLst>
                  <a:ext uri="{FF2B5EF4-FFF2-40B4-BE49-F238E27FC236}">
                    <a16:creationId xmlns:a16="http://schemas.microsoft.com/office/drawing/2014/main" id="{2895D47A-2871-FE74-9C64-F14212394762}"/>
                  </a:ext>
                </a:extLst>
              </p:cNvPr>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882;p45">
                <a:extLst>
                  <a:ext uri="{FF2B5EF4-FFF2-40B4-BE49-F238E27FC236}">
                    <a16:creationId xmlns:a16="http://schemas.microsoft.com/office/drawing/2014/main" id="{CCCF45B8-DCC3-F451-0916-77FA793FF611}"/>
                  </a:ext>
                </a:extLst>
              </p:cNvPr>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883;p45">
                <a:extLst>
                  <a:ext uri="{FF2B5EF4-FFF2-40B4-BE49-F238E27FC236}">
                    <a16:creationId xmlns:a16="http://schemas.microsoft.com/office/drawing/2014/main" id="{F05DF425-5FD2-F7F5-315E-E09F60478FDC}"/>
                  </a:ext>
                </a:extLst>
              </p:cNvPr>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884;p45">
                <a:extLst>
                  <a:ext uri="{FF2B5EF4-FFF2-40B4-BE49-F238E27FC236}">
                    <a16:creationId xmlns:a16="http://schemas.microsoft.com/office/drawing/2014/main" id="{301FEB87-3DE9-F936-FB50-D635C5C82EAA}"/>
                  </a:ext>
                </a:extLst>
              </p:cNvPr>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885;p45">
                <a:extLst>
                  <a:ext uri="{FF2B5EF4-FFF2-40B4-BE49-F238E27FC236}">
                    <a16:creationId xmlns:a16="http://schemas.microsoft.com/office/drawing/2014/main" id="{60881667-C9D6-1CD1-3B08-DC15F5215CD0}"/>
                  </a:ext>
                </a:extLst>
              </p:cNvPr>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886;p45">
                <a:extLst>
                  <a:ext uri="{FF2B5EF4-FFF2-40B4-BE49-F238E27FC236}">
                    <a16:creationId xmlns:a16="http://schemas.microsoft.com/office/drawing/2014/main" id="{8D67FFD6-61BA-C988-F336-D76832C4530B}"/>
                  </a:ext>
                </a:extLst>
              </p:cNvPr>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887;p45">
                <a:extLst>
                  <a:ext uri="{FF2B5EF4-FFF2-40B4-BE49-F238E27FC236}">
                    <a16:creationId xmlns:a16="http://schemas.microsoft.com/office/drawing/2014/main" id="{81D5C9F1-1A8F-B312-86F8-DA351F9D7384}"/>
                  </a:ext>
                </a:extLst>
              </p:cNvPr>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888;p45">
                <a:extLst>
                  <a:ext uri="{FF2B5EF4-FFF2-40B4-BE49-F238E27FC236}">
                    <a16:creationId xmlns:a16="http://schemas.microsoft.com/office/drawing/2014/main" id="{FC57112F-C24E-32BB-5CF5-ABE69AFA14A4}"/>
                  </a:ext>
                </a:extLst>
              </p:cNvPr>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889;p45">
                <a:extLst>
                  <a:ext uri="{FF2B5EF4-FFF2-40B4-BE49-F238E27FC236}">
                    <a16:creationId xmlns:a16="http://schemas.microsoft.com/office/drawing/2014/main" id="{EA956779-D3B6-0071-1CA7-959EC297EB8E}"/>
                  </a:ext>
                </a:extLst>
              </p:cNvPr>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890;p45">
                <a:extLst>
                  <a:ext uri="{FF2B5EF4-FFF2-40B4-BE49-F238E27FC236}">
                    <a16:creationId xmlns:a16="http://schemas.microsoft.com/office/drawing/2014/main" id="{93D0C75E-5F36-403B-18CB-2BAF052C5524}"/>
                  </a:ext>
                </a:extLst>
              </p:cNvPr>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891;p45">
                <a:extLst>
                  <a:ext uri="{FF2B5EF4-FFF2-40B4-BE49-F238E27FC236}">
                    <a16:creationId xmlns:a16="http://schemas.microsoft.com/office/drawing/2014/main" id="{FBC041C3-2E9D-E6D1-41B3-ED4170262B52}"/>
                  </a:ext>
                </a:extLst>
              </p:cNvPr>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892;p45">
                <a:extLst>
                  <a:ext uri="{FF2B5EF4-FFF2-40B4-BE49-F238E27FC236}">
                    <a16:creationId xmlns:a16="http://schemas.microsoft.com/office/drawing/2014/main" id="{988BE0C2-C474-9305-FA7F-B4FFF69B459D}"/>
                  </a:ext>
                </a:extLst>
              </p:cNvPr>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893;p45">
                <a:extLst>
                  <a:ext uri="{FF2B5EF4-FFF2-40B4-BE49-F238E27FC236}">
                    <a16:creationId xmlns:a16="http://schemas.microsoft.com/office/drawing/2014/main" id="{78628B93-85DE-2AE0-AF4E-376B4254874D}"/>
                  </a:ext>
                </a:extLst>
              </p:cNvPr>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894;p45">
                <a:extLst>
                  <a:ext uri="{FF2B5EF4-FFF2-40B4-BE49-F238E27FC236}">
                    <a16:creationId xmlns:a16="http://schemas.microsoft.com/office/drawing/2014/main" id="{71C177F0-5290-9374-14DB-53F6B5064B55}"/>
                  </a:ext>
                </a:extLst>
              </p:cNvPr>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895;p45">
                <a:extLst>
                  <a:ext uri="{FF2B5EF4-FFF2-40B4-BE49-F238E27FC236}">
                    <a16:creationId xmlns:a16="http://schemas.microsoft.com/office/drawing/2014/main" id="{844C5938-6EE7-B097-0C80-F9265FC6A3BD}"/>
                  </a:ext>
                </a:extLst>
              </p:cNvPr>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896;p45">
                <a:extLst>
                  <a:ext uri="{FF2B5EF4-FFF2-40B4-BE49-F238E27FC236}">
                    <a16:creationId xmlns:a16="http://schemas.microsoft.com/office/drawing/2014/main" id="{7A263AC5-5E47-80E5-136E-7FB8DD7BAD7D}"/>
                  </a:ext>
                </a:extLst>
              </p:cNvPr>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897;p45">
                <a:extLst>
                  <a:ext uri="{FF2B5EF4-FFF2-40B4-BE49-F238E27FC236}">
                    <a16:creationId xmlns:a16="http://schemas.microsoft.com/office/drawing/2014/main" id="{7CCF7227-A7CC-397F-43A6-050A8FE741BC}"/>
                  </a:ext>
                </a:extLst>
              </p:cNvPr>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898;p45">
                <a:extLst>
                  <a:ext uri="{FF2B5EF4-FFF2-40B4-BE49-F238E27FC236}">
                    <a16:creationId xmlns:a16="http://schemas.microsoft.com/office/drawing/2014/main" id="{FAF3BC78-701A-0DFC-A7B3-5D937E17E496}"/>
                  </a:ext>
                </a:extLst>
              </p:cNvPr>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899;p45">
                <a:extLst>
                  <a:ext uri="{FF2B5EF4-FFF2-40B4-BE49-F238E27FC236}">
                    <a16:creationId xmlns:a16="http://schemas.microsoft.com/office/drawing/2014/main" id="{30211292-6DA0-5A5A-5B46-A0107C85882E}"/>
                  </a:ext>
                </a:extLst>
              </p:cNvPr>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900;p45">
                <a:extLst>
                  <a:ext uri="{FF2B5EF4-FFF2-40B4-BE49-F238E27FC236}">
                    <a16:creationId xmlns:a16="http://schemas.microsoft.com/office/drawing/2014/main" id="{DB8DBA4D-3DE6-EC0F-A5C6-13CC2F8B6DCD}"/>
                  </a:ext>
                </a:extLst>
              </p:cNvPr>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901;p45">
                <a:extLst>
                  <a:ext uri="{FF2B5EF4-FFF2-40B4-BE49-F238E27FC236}">
                    <a16:creationId xmlns:a16="http://schemas.microsoft.com/office/drawing/2014/main" id="{2F9740C8-1D0F-727F-6695-7FBF2C2E2756}"/>
                  </a:ext>
                </a:extLst>
              </p:cNvPr>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902;p45">
                <a:extLst>
                  <a:ext uri="{FF2B5EF4-FFF2-40B4-BE49-F238E27FC236}">
                    <a16:creationId xmlns:a16="http://schemas.microsoft.com/office/drawing/2014/main" id="{E1A16C68-EFE4-E32F-4108-E0AA20CEAD10}"/>
                  </a:ext>
                </a:extLst>
              </p:cNvPr>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903;p45">
                <a:extLst>
                  <a:ext uri="{FF2B5EF4-FFF2-40B4-BE49-F238E27FC236}">
                    <a16:creationId xmlns:a16="http://schemas.microsoft.com/office/drawing/2014/main" id="{6F1EE86C-3A35-C0F1-9E38-F9FCA1BD62A0}"/>
                  </a:ext>
                </a:extLst>
              </p:cNvPr>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904;p45">
                <a:extLst>
                  <a:ext uri="{FF2B5EF4-FFF2-40B4-BE49-F238E27FC236}">
                    <a16:creationId xmlns:a16="http://schemas.microsoft.com/office/drawing/2014/main" id="{C39A7379-4E07-4150-D5E4-45C04E59AF8B}"/>
                  </a:ext>
                </a:extLst>
              </p:cNvPr>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905;p45">
                <a:extLst>
                  <a:ext uri="{FF2B5EF4-FFF2-40B4-BE49-F238E27FC236}">
                    <a16:creationId xmlns:a16="http://schemas.microsoft.com/office/drawing/2014/main" id="{ECB733CC-945F-C251-545E-60E9380646CD}"/>
                  </a:ext>
                </a:extLst>
              </p:cNvPr>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906;p45">
                <a:extLst>
                  <a:ext uri="{FF2B5EF4-FFF2-40B4-BE49-F238E27FC236}">
                    <a16:creationId xmlns:a16="http://schemas.microsoft.com/office/drawing/2014/main" id="{7106DD7B-5F48-4F71-2E0B-7D21E0C58C68}"/>
                  </a:ext>
                </a:extLst>
              </p:cNvPr>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907;p45">
                <a:extLst>
                  <a:ext uri="{FF2B5EF4-FFF2-40B4-BE49-F238E27FC236}">
                    <a16:creationId xmlns:a16="http://schemas.microsoft.com/office/drawing/2014/main" id="{02C38C1F-16D8-C45E-5F38-643F0ED43216}"/>
                  </a:ext>
                </a:extLst>
              </p:cNvPr>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908;p45">
                <a:extLst>
                  <a:ext uri="{FF2B5EF4-FFF2-40B4-BE49-F238E27FC236}">
                    <a16:creationId xmlns:a16="http://schemas.microsoft.com/office/drawing/2014/main" id="{744B89A3-F507-99C7-7AF9-DCD62D93478D}"/>
                  </a:ext>
                </a:extLst>
              </p:cNvPr>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909;p45">
                <a:extLst>
                  <a:ext uri="{FF2B5EF4-FFF2-40B4-BE49-F238E27FC236}">
                    <a16:creationId xmlns:a16="http://schemas.microsoft.com/office/drawing/2014/main" id="{0FA0DD18-BBB5-CBF8-F52D-1A7A9E75195A}"/>
                  </a:ext>
                </a:extLst>
              </p:cNvPr>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910;p45">
                <a:extLst>
                  <a:ext uri="{FF2B5EF4-FFF2-40B4-BE49-F238E27FC236}">
                    <a16:creationId xmlns:a16="http://schemas.microsoft.com/office/drawing/2014/main" id="{1FDE6D4D-ED8B-C652-91EE-BC31FD9E99E1}"/>
                  </a:ext>
                </a:extLst>
              </p:cNvPr>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911;p45">
                <a:extLst>
                  <a:ext uri="{FF2B5EF4-FFF2-40B4-BE49-F238E27FC236}">
                    <a16:creationId xmlns:a16="http://schemas.microsoft.com/office/drawing/2014/main" id="{7CA3BD8F-82BC-50FF-A067-F2479E4663AF}"/>
                  </a:ext>
                </a:extLst>
              </p:cNvPr>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912;p45">
                <a:extLst>
                  <a:ext uri="{FF2B5EF4-FFF2-40B4-BE49-F238E27FC236}">
                    <a16:creationId xmlns:a16="http://schemas.microsoft.com/office/drawing/2014/main" id="{3A402974-01FB-5850-AF4A-574D98327CE0}"/>
                  </a:ext>
                </a:extLst>
              </p:cNvPr>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913;p45">
                <a:extLst>
                  <a:ext uri="{FF2B5EF4-FFF2-40B4-BE49-F238E27FC236}">
                    <a16:creationId xmlns:a16="http://schemas.microsoft.com/office/drawing/2014/main" id="{663BF67C-52A7-32FE-4762-A40F17208075}"/>
                  </a:ext>
                </a:extLst>
              </p:cNvPr>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914;p45">
                <a:extLst>
                  <a:ext uri="{FF2B5EF4-FFF2-40B4-BE49-F238E27FC236}">
                    <a16:creationId xmlns:a16="http://schemas.microsoft.com/office/drawing/2014/main" id="{09089165-64AB-7B69-194E-983AB9BEA4FE}"/>
                  </a:ext>
                </a:extLst>
              </p:cNvPr>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915;p45">
                <a:extLst>
                  <a:ext uri="{FF2B5EF4-FFF2-40B4-BE49-F238E27FC236}">
                    <a16:creationId xmlns:a16="http://schemas.microsoft.com/office/drawing/2014/main" id="{0AE08D54-64AC-1045-AE7A-A615CAD5D47F}"/>
                  </a:ext>
                </a:extLst>
              </p:cNvPr>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916;p45">
                <a:extLst>
                  <a:ext uri="{FF2B5EF4-FFF2-40B4-BE49-F238E27FC236}">
                    <a16:creationId xmlns:a16="http://schemas.microsoft.com/office/drawing/2014/main" id="{30744870-694F-7472-7F37-E4DFFFE32E29}"/>
                  </a:ext>
                </a:extLst>
              </p:cNvPr>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917;p45">
                <a:extLst>
                  <a:ext uri="{FF2B5EF4-FFF2-40B4-BE49-F238E27FC236}">
                    <a16:creationId xmlns:a16="http://schemas.microsoft.com/office/drawing/2014/main" id="{C3E25B1F-77D2-40C4-2C93-52BF5E7A4865}"/>
                  </a:ext>
                </a:extLst>
              </p:cNvPr>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918;p45">
                <a:extLst>
                  <a:ext uri="{FF2B5EF4-FFF2-40B4-BE49-F238E27FC236}">
                    <a16:creationId xmlns:a16="http://schemas.microsoft.com/office/drawing/2014/main" id="{FE124DCC-4012-3F08-1B9C-130A2B722686}"/>
                  </a:ext>
                </a:extLst>
              </p:cNvPr>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919;p45">
                <a:extLst>
                  <a:ext uri="{FF2B5EF4-FFF2-40B4-BE49-F238E27FC236}">
                    <a16:creationId xmlns:a16="http://schemas.microsoft.com/office/drawing/2014/main" id="{6890E65C-FE5B-F2CB-96F2-BAC7C81D40B0}"/>
                  </a:ext>
                </a:extLst>
              </p:cNvPr>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920;p45">
                <a:extLst>
                  <a:ext uri="{FF2B5EF4-FFF2-40B4-BE49-F238E27FC236}">
                    <a16:creationId xmlns:a16="http://schemas.microsoft.com/office/drawing/2014/main" id="{8D7FB4C7-256C-5C8D-F32E-788DDD53ADA3}"/>
                  </a:ext>
                </a:extLst>
              </p:cNvPr>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921;p45">
                <a:extLst>
                  <a:ext uri="{FF2B5EF4-FFF2-40B4-BE49-F238E27FC236}">
                    <a16:creationId xmlns:a16="http://schemas.microsoft.com/office/drawing/2014/main" id="{0A9DC35F-4129-B031-6003-B09373E4D6BC}"/>
                  </a:ext>
                </a:extLst>
              </p:cNvPr>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922;p45">
                <a:extLst>
                  <a:ext uri="{FF2B5EF4-FFF2-40B4-BE49-F238E27FC236}">
                    <a16:creationId xmlns:a16="http://schemas.microsoft.com/office/drawing/2014/main" id="{9D806EEE-0354-0117-424E-41324AB64CB6}"/>
                  </a:ext>
                </a:extLst>
              </p:cNvPr>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923;p45">
                <a:extLst>
                  <a:ext uri="{FF2B5EF4-FFF2-40B4-BE49-F238E27FC236}">
                    <a16:creationId xmlns:a16="http://schemas.microsoft.com/office/drawing/2014/main" id="{70BFEC9D-FCA9-F826-1B6F-5D1D50376C52}"/>
                  </a:ext>
                </a:extLst>
              </p:cNvPr>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924;p45">
                <a:extLst>
                  <a:ext uri="{FF2B5EF4-FFF2-40B4-BE49-F238E27FC236}">
                    <a16:creationId xmlns:a16="http://schemas.microsoft.com/office/drawing/2014/main" id="{682A48BC-8866-DFED-1B80-158E52BBCB43}"/>
                  </a:ext>
                </a:extLst>
              </p:cNvPr>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925;p45">
                <a:extLst>
                  <a:ext uri="{FF2B5EF4-FFF2-40B4-BE49-F238E27FC236}">
                    <a16:creationId xmlns:a16="http://schemas.microsoft.com/office/drawing/2014/main" id="{BD9653D7-1E5C-7831-69ED-C5819F2F0A2A}"/>
                  </a:ext>
                </a:extLst>
              </p:cNvPr>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926;p45">
                <a:extLst>
                  <a:ext uri="{FF2B5EF4-FFF2-40B4-BE49-F238E27FC236}">
                    <a16:creationId xmlns:a16="http://schemas.microsoft.com/office/drawing/2014/main" id="{80C90C34-69A3-867C-5CF0-1B98AA30E1D5}"/>
                  </a:ext>
                </a:extLst>
              </p:cNvPr>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927;p45">
                <a:extLst>
                  <a:ext uri="{FF2B5EF4-FFF2-40B4-BE49-F238E27FC236}">
                    <a16:creationId xmlns:a16="http://schemas.microsoft.com/office/drawing/2014/main" id="{BDCBD3CC-0C69-C7C7-D925-3313AE56B28B}"/>
                  </a:ext>
                </a:extLst>
              </p:cNvPr>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928;p45">
                <a:extLst>
                  <a:ext uri="{FF2B5EF4-FFF2-40B4-BE49-F238E27FC236}">
                    <a16:creationId xmlns:a16="http://schemas.microsoft.com/office/drawing/2014/main" id="{16B0B26E-1896-F4A8-3656-6F9AA9B7896E}"/>
                  </a:ext>
                </a:extLst>
              </p:cNvPr>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929;p45">
                <a:extLst>
                  <a:ext uri="{FF2B5EF4-FFF2-40B4-BE49-F238E27FC236}">
                    <a16:creationId xmlns:a16="http://schemas.microsoft.com/office/drawing/2014/main" id="{BE27ECED-DA3A-1783-506D-D05EE6B61046}"/>
                  </a:ext>
                </a:extLst>
              </p:cNvPr>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930;p45">
                <a:extLst>
                  <a:ext uri="{FF2B5EF4-FFF2-40B4-BE49-F238E27FC236}">
                    <a16:creationId xmlns:a16="http://schemas.microsoft.com/office/drawing/2014/main" id="{A5E22370-0DFB-262A-778E-CADCA0205282}"/>
                  </a:ext>
                </a:extLst>
              </p:cNvPr>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931;p45">
                <a:extLst>
                  <a:ext uri="{FF2B5EF4-FFF2-40B4-BE49-F238E27FC236}">
                    <a16:creationId xmlns:a16="http://schemas.microsoft.com/office/drawing/2014/main" id="{F4A8968B-5F3B-4F48-0152-9C04445D9630}"/>
                  </a:ext>
                </a:extLst>
              </p:cNvPr>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932;p45">
                <a:extLst>
                  <a:ext uri="{FF2B5EF4-FFF2-40B4-BE49-F238E27FC236}">
                    <a16:creationId xmlns:a16="http://schemas.microsoft.com/office/drawing/2014/main" id="{B7154F83-87F4-620A-0870-306C36D71A94}"/>
                  </a:ext>
                </a:extLst>
              </p:cNvPr>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933;p45">
                <a:extLst>
                  <a:ext uri="{FF2B5EF4-FFF2-40B4-BE49-F238E27FC236}">
                    <a16:creationId xmlns:a16="http://schemas.microsoft.com/office/drawing/2014/main" id="{C5F9B3F0-81B9-5EE0-E7BA-77AAB6BE86F4}"/>
                  </a:ext>
                </a:extLst>
              </p:cNvPr>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934;p45">
                <a:extLst>
                  <a:ext uri="{FF2B5EF4-FFF2-40B4-BE49-F238E27FC236}">
                    <a16:creationId xmlns:a16="http://schemas.microsoft.com/office/drawing/2014/main" id="{3963EC9A-67E0-E983-2812-D203A03DE42D}"/>
                  </a:ext>
                </a:extLst>
              </p:cNvPr>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935;p45">
                <a:extLst>
                  <a:ext uri="{FF2B5EF4-FFF2-40B4-BE49-F238E27FC236}">
                    <a16:creationId xmlns:a16="http://schemas.microsoft.com/office/drawing/2014/main" id="{5EE89CD9-8344-762C-DC1F-0E02E8F5373E}"/>
                  </a:ext>
                </a:extLst>
              </p:cNvPr>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936;p45">
                <a:extLst>
                  <a:ext uri="{FF2B5EF4-FFF2-40B4-BE49-F238E27FC236}">
                    <a16:creationId xmlns:a16="http://schemas.microsoft.com/office/drawing/2014/main" id="{B05071D9-10C0-808B-106C-387571BBD0E3}"/>
                  </a:ext>
                </a:extLst>
              </p:cNvPr>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937;p45">
                <a:extLst>
                  <a:ext uri="{FF2B5EF4-FFF2-40B4-BE49-F238E27FC236}">
                    <a16:creationId xmlns:a16="http://schemas.microsoft.com/office/drawing/2014/main" id="{E177A936-4AAB-A844-E76A-7EE57D79D320}"/>
                  </a:ext>
                </a:extLst>
              </p:cNvPr>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938;p45">
                <a:extLst>
                  <a:ext uri="{FF2B5EF4-FFF2-40B4-BE49-F238E27FC236}">
                    <a16:creationId xmlns:a16="http://schemas.microsoft.com/office/drawing/2014/main" id="{2ABBA2AB-969E-60CF-0068-3E1DE364C4E3}"/>
                  </a:ext>
                </a:extLst>
              </p:cNvPr>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939;p45">
                <a:extLst>
                  <a:ext uri="{FF2B5EF4-FFF2-40B4-BE49-F238E27FC236}">
                    <a16:creationId xmlns:a16="http://schemas.microsoft.com/office/drawing/2014/main" id="{DB687318-FD29-DDC1-7A01-B93F57485547}"/>
                  </a:ext>
                </a:extLst>
              </p:cNvPr>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940;p45">
                <a:extLst>
                  <a:ext uri="{FF2B5EF4-FFF2-40B4-BE49-F238E27FC236}">
                    <a16:creationId xmlns:a16="http://schemas.microsoft.com/office/drawing/2014/main" id="{0E54816B-DE74-9130-E9A9-2CB5DFE65040}"/>
                  </a:ext>
                </a:extLst>
              </p:cNvPr>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941;p45">
                <a:extLst>
                  <a:ext uri="{FF2B5EF4-FFF2-40B4-BE49-F238E27FC236}">
                    <a16:creationId xmlns:a16="http://schemas.microsoft.com/office/drawing/2014/main" id="{630E51C9-D0A9-FF99-D6A8-36E2B7D22234}"/>
                  </a:ext>
                </a:extLst>
              </p:cNvPr>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942;p45">
                <a:extLst>
                  <a:ext uri="{FF2B5EF4-FFF2-40B4-BE49-F238E27FC236}">
                    <a16:creationId xmlns:a16="http://schemas.microsoft.com/office/drawing/2014/main" id="{8D2FCBAD-7352-06D0-F671-C1EC1FB20800}"/>
                  </a:ext>
                </a:extLst>
              </p:cNvPr>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943;p45">
                <a:extLst>
                  <a:ext uri="{FF2B5EF4-FFF2-40B4-BE49-F238E27FC236}">
                    <a16:creationId xmlns:a16="http://schemas.microsoft.com/office/drawing/2014/main" id="{EAF5373F-4FF9-3742-DD48-943C6F475B14}"/>
                  </a:ext>
                </a:extLst>
              </p:cNvPr>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944;p45">
                <a:extLst>
                  <a:ext uri="{FF2B5EF4-FFF2-40B4-BE49-F238E27FC236}">
                    <a16:creationId xmlns:a16="http://schemas.microsoft.com/office/drawing/2014/main" id="{F2F571EC-376E-9AE4-80F2-1E71AE4BA957}"/>
                  </a:ext>
                </a:extLst>
              </p:cNvPr>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945;p45">
                <a:extLst>
                  <a:ext uri="{FF2B5EF4-FFF2-40B4-BE49-F238E27FC236}">
                    <a16:creationId xmlns:a16="http://schemas.microsoft.com/office/drawing/2014/main" id="{9018A73C-A33D-5709-F2E5-D5762185E006}"/>
                  </a:ext>
                </a:extLst>
              </p:cNvPr>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946;p45">
                <a:extLst>
                  <a:ext uri="{FF2B5EF4-FFF2-40B4-BE49-F238E27FC236}">
                    <a16:creationId xmlns:a16="http://schemas.microsoft.com/office/drawing/2014/main" id="{2D98EB6F-5371-F2AD-26DD-50CE1930998E}"/>
                  </a:ext>
                </a:extLst>
              </p:cNvPr>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947;p45">
                <a:extLst>
                  <a:ext uri="{FF2B5EF4-FFF2-40B4-BE49-F238E27FC236}">
                    <a16:creationId xmlns:a16="http://schemas.microsoft.com/office/drawing/2014/main" id="{F5F8C53D-7A69-6413-5ABB-34FDF2C650B7}"/>
                  </a:ext>
                </a:extLst>
              </p:cNvPr>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948;p45">
                <a:extLst>
                  <a:ext uri="{FF2B5EF4-FFF2-40B4-BE49-F238E27FC236}">
                    <a16:creationId xmlns:a16="http://schemas.microsoft.com/office/drawing/2014/main" id="{E4B89B56-4219-A1EF-9B10-5A2E8D5B841D}"/>
                  </a:ext>
                </a:extLst>
              </p:cNvPr>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949;p45">
                <a:extLst>
                  <a:ext uri="{FF2B5EF4-FFF2-40B4-BE49-F238E27FC236}">
                    <a16:creationId xmlns:a16="http://schemas.microsoft.com/office/drawing/2014/main" id="{4E714C82-2BAF-AE7B-E596-F031E16E833A}"/>
                  </a:ext>
                </a:extLst>
              </p:cNvPr>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950;p45">
                <a:extLst>
                  <a:ext uri="{FF2B5EF4-FFF2-40B4-BE49-F238E27FC236}">
                    <a16:creationId xmlns:a16="http://schemas.microsoft.com/office/drawing/2014/main" id="{2FA7F79F-D0B5-C2B4-3F46-CD64D77DFCC5}"/>
                  </a:ext>
                </a:extLst>
              </p:cNvPr>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951;p45">
                <a:extLst>
                  <a:ext uri="{FF2B5EF4-FFF2-40B4-BE49-F238E27FC236}">
                    <a16:creationId xmlns:a16="http://schemas.microsoft.com/office/drawing/2014/main" id="{28590BE8-8600-09E0-360F-6C2D9F6088A2}"/>
                  </a:ext>
                </a:extLst>
              </p:cNvPr>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952;p45">
                <a:extLst>
                  <a:ext uri="{FF2B5EF4-FFF2-40B4-BE49-F238E27FC236}">
                    <a16:creationId xmlns:a16="http://schemas.microsoft.com/office/drawing/2014/main" id="{0FD6F06E-434B-01A3-83C0-1FE44491836F}"/>
                  </a:ext>
                </a:extLst>
              </p:cNvPr>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953;p45">
                <a:extLst>
                  <a:ext uri="{FF2B5EF4-FFF2-40B4-BE49-F238E27FC236}">
                    <a16:creationId xmlns:a16="http://schemas.microsoft.com/office/drawing/2014/main" id="{949D56BB-FB81-A018-BABF-77F7AC3936D1}"/>
                  </a:ext>
                </a:extLst>
              </p:cNvPr>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954;p45">
                <a:extLst>
                  <a:ext uri="{FF2B5EF4-FFF2-40B4-BE49-F238E27FC236}">
                    <a16:creationId xmlns:a16="http://schemas.microsoft.com/office/drawing/2014/main" id="{34330D8C-AEE7-D94E-26DF-3F833008C446}"/>
                  </a:ext>
                </a:extLst>
              </p:cNvPr>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955;p45">
                <a:extLst>
                  <a:ext uri="{FF2B5EF4-FFF2-40B4-BE49-F238E27FC236}">
                    <a16:creationId xmlns:a16="http://schemas.microsoft.com/office/drawing/2014/main" id="{385A4921-6008-8ADF-6353-8074BF1970E5}"/>
                  </a:ext>
                </a:extLst>
              </p:cNvPr>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956;p45">
                <a:extLst>
                  <a:ext uri="{FF2B5EF4-FFF2-40B4-BE49-F238E27FC236}">
                    <a16:creationId xmlns:a16="http://schemas.microsoft.com/office/drawing/2014/main" id="{6A8C131D-CE80-93F4-CA98-17F3B242B71B}"/>
                  </a:ext>
                </a:extLst>
              </p:cNvPr>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957;p45">
                <a:extLst>
                  <a:ext uri="{FF2B5EF4-FFF2-40B4-BE49-F238E27FC236}">
                    <a16:creationId xmlns:a16="http://schemas.microsoft.com/office/drawing/2014/main" id="{B012D0C0-6C9B-A57C-D4B0-72E943E1D9E2}"/>
                  </a:ext>
                </a:extLst>
              </p:cNvPr>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958;p45">
                <a:extLst>
                  <a:ext uri="{FF2B5EF4-FFF2-40B4-BE49-F238E27FC236}">
                    <a16:creationId xmlns:a16="http://schemas.microsoft.com/office/drawing/2014/main" id="{B7DC7CA6-0214-2AE0-2D59-B5B777E38E49}"/>
                  </a:ext>
                </a:extLst>
              </p:cNvPr>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959;p45">
                <a:extLst>
                  <a:ext uri="{FF2B5EF4-FFF2-40B4-BE49-F238E27FC236}">
                    <a16:creationId xmlns:a16="http://schemas.microsoft.com/office/drawing/2014/main" id="{D56EA5DE-BAC8-E067-E027-F19311335FDC}"/>
                  </a:ext>
                </a:extLst>
              </p:cNvPr>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960;p45">
                <a:extLst>
                  <a:ext uri="{FF2B5EF4-FFF2-40B4-BE49-F238E27FC236}">
                    <a16:creationId xmlns:a16="http://schemas.microsoft.com/office/drawing/2014/main" id="{2E7C5F0F-A49C-A478-2C15-E615AD0884E7}"/>
                  </a:ext>
                </a:extLst>
              </p:cNvPr>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961;p45">
                <a:extLst>
                  <a:ext uri="{FF2B5EF4-FFF2-40B4-BE49-F238E27FC236}">
                    <a16:creationId xmlns:a16="http://schemas.microsoft.com/office/drawing/2014/main" id="{2A173C63-D053-D97B-FA76-1EC19066E2FD}"/>
                  </a:ext>
                </a:extLst>
              </p:cNvPr>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962;p45">
                <a:extLst>
                  <a:ext uri="{FF2B5EF4-FFF2-40B4-BE49-F238E27FC236}">
                    <a16:creationId xmlns:a16="http://schemas.microsoft.com/office/drawing/2014/main" id="{814143EC-6DA7-6E0A-1849-B8D3B52F4492}"/>
                  </a:ext>
                </a:extLst>
              </p:cNvPr>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963;p45">
                <a:extLst>
                  <a:ext uri="{FF2B5EF4-FFF2-40B4-BE49-F238E27FC236}">
                    <a16:creationId xmlns:a16="http://schemas.microsoft.com/office/drawing/2014/main" id="{BB2F118A-A43A-D8E0-AE53-0D1AF68B54A7}"/>
                  </a:ext>
                </a:extLst>
              </p:cNvPr>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964;p45">
                <a:extLst>
                  <a:ext uri="{FF2B5EF4-FFF2-40B4-BE49-F238E27FC236}">
                    <a16:creationId xmlns:a16="http://schemas.microsoft.com/office/drawing/2014/main" id="{A3A5FFAA-400B-58E2-36E8-90EA230F37AE}"/>
                  </a:ext>
                </a:extLst>
              </p:cNvPr>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965;p45">
                <a:extLst>
                  <a:ext uri="{FF2B5EF4-FFF2-40B4-BE49-F238E27FC236}">
                    <a16:creationId xmlns:a16="http://schemas.microsoft.com/office/drawing/2014/main" id="{AD24AA59-B085-4E7F-56DB-446710C7E523}"/>
                  </a:ext>
                </a:extLst>
              </p:cNvPr>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966;p45">
                <a:extLst>
                  <a:ext uri="{FF2B5EF4-FFF2-40B4-BE49-F238E27FC236}">
                    <a16:creationId xmlns:a16="http://schemas.microsoft.com/office/drawing/2014/main" id="{EFE79029-3B0F-91C8-CC95-A436AC6718BD}"/>
                  </a:ext>
                </a:extLst>
              </p:cNvPr>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967;p45">
                <a:extLst>
                  <a:ext uri="{FF2B5EF4-FFF2-40B4-BE49-F238E27FC236}">
                    <a16:creationId xmlns:a16="http://schemas.microsoft.com/office/drawing/2014/main" id="{BD6F25A5-C52B-FFB4-30F5-6BF9AF3C6CDE}"/>
                  </a:ext>
                </a:extLst>
              </p:cNvPr>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968;p45">
                <a:extLst>
                  <a:ext uri="{FF2B5EF4-FFF2-40B4-BE49-F238E27FC236}">
                    <a16:creationId xmlns:a16="http://schemas.microsoft.com/office/drawing/2014/main" id="{E0620D22-F534-06B3-BE51-0B14FEA771C0}"/>
                  </a:ext>
                </a:extLst>
              </p:cNvPr>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969;p45">
                <a:extLst>
                  <a:ext uri="{FF2B5EF4-FFF2-40B4-BE49-F238E27FC236}">
                    <a16:creationId xmlns:a16="http://schemas.microsoft.com/office/drawing/2014/main" id="{99FFF69E-21A3-7B6C-0E75-6B2B177BE605}"/>
                  </a:ext>
                </a:extLst>
              </p:cNvPr>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970;p45">
                <a:extLst>
                  <a:ext uri="{FF2B5EF4-FFF2-40B4-BE49-F238E27FC236}">
                    <a16:creationId xmlns:a16="http://schemas.microsoft.com/office/drawing/2014/main" id="{E13CCCF5-8AD0-CA5F-4287-C088F1D11EE5}"/>
                  </a:ext>
                </a:extLst>
              </p:cNvPr>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971;p45">
                <a:extLst>
                  <a:ext uri="{FF2B5EF4-FFF2-40B4-BE49-F238E27FC236}">
                    <a16:creationId xmlns:a16="http://schemas.microsoft.com/office/drawing/2014/main" id="{FC41B674-C232-6F1E-6364-25A61FD3BE62}"/>
                  </a:ext>
                </a:extLst>
              </p:cNvPr>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972;p45">
                <a:extLst>
                  <a:ext uri="{FF2B5EF4-FFF2-40B4-BE49-F238E27FC236}">
                    <a16:creationId xmlns:a16="http://schemas.microsoft.com/office/drawing/2014/main" id="{47EC02C3-767D-D6B9-6883-73B5DE924213}"/>
                  </a:ext>
                </a:extLst>
              </p:cNvPr>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973;p45">
                <a:extLst>
                  <a:ext uri="{FF2B5EF4-FFF2-40B4-BE49-F238E27FC236}">
                    <a16:creationId xmlns:a16="http://schemas.microsoft.com/office/drawing/2014/main" id="{EE61621D-43FD-211A-4E6B-AEF4AEECCC4E}"/>
                  </a:ext>
                </a:extLst>
              </p:cNvPr>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974;p45">
                <a:extLst>
                  <a:ext uri="{FF2B5EF4-FFF2-40B4-BE49-F238E27FC236}">
                    <a16:creationId xmlns:a16="http://schemas.microsoft.com/office/drawing/2014/main" id="{0B98A342-9696-3947-C162-F0F047EF13DB}"/>
                  </a:ext>
                </a:extLst>
              </p:cNvPr>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975;p45">
                <a:extLst>
                  <a:ext uri="{FF2B5EF4-FFF2-40B4-BE49-F238E27FC236}">
                    <a16:creationId xmlns:a16="http://schemas.microsoft.com/office/drawing/2014/main" id="{CD6F6529-2BCE-B670-AC82-A72C8667BEEB}"/>
                  </a:ext>
                </a:extLst>
              </p:cNvPr>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976;p45">
                <a:extLst>
                  <a:ext uri="{FF2B5EF4-FFF2-40B4-BE49-F238E27FC236}">
                    <a16:creationId xmlns:a16="http://schemas.microsoft.com/office/drawing/2014/main" id="{AC0A5847-10DE-670F-3B1C-4D4F9BA6ED68}"/>
                  </a:ext>
                </a:extLst>
              </p:cNvPr>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977;p45">
                <a:extLst>
                  <a:ext uri="{FF2B5EF4-FFF2-40B4-BE49-F238E27FC236}">
                    <a16:creationId xmlns:a16="http://schemas.microsoft.com/office/drawing/2014/main" id="{BDEF6782-AC95-F77D-4EAB-C81B80C14138}"/>
                  </a:ext>
                </a:extLst>
              </p:cNvPr>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978;p45">
                <a:extLst>
                  <a:ext uri="{FF2B5EF4-FFF2-40B4-BE49-F238E27FC236}">
                    <a16:creationId xmlns:a16="http://schemas.microsoft.com/office/drawing/2014/main" id="{A66B5A5C-BDA4-6D3D-EF0F-5E292059464D}"/>
                  </a:ext>
                </a:extLst>
              </p:cNvPr>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979;p45">
                <a:extLst>
                  <a:ext uri="{FF2B5EF4-FFF2-40B4-BE49-F238E27FC236}">
                    <a16:creationId xmlns:a16="http://schemas.microsoft.com/office/drawing/2014/main" id="{8B458199-37E9-5948-AEB0-7C0CECE56D3D}"/>
                  </a:ext>
                </a:extLst>
              </p:cNvPr>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980;p45">
                <a:extLst>
                  <a:ext uri="{FF2B5EF4-FFF2-40B4-BE49-F238E27FC236}">
                    <a16:creationId xmlns:a16="http://schemas.microsoft.com/office/drawing/2014/main" id="{F90DC666-E014-A431-2886-0FEE09A9BC12}"/>
                  </a:ext>
                </a:extLst>
              </p:cNvPr>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981;p45">
                <a:extLst>
                  <a:ext uri="{FF2B5EF4-FFF2-40B4-BE49-F238E27FC236}">
                    <a16:creationId xmlns:a16="http://schemas.microsoft.com/office/drawing/2014/main" id="{B51A4714-DAD4-4713-CAB7-104538B53602}"/>
                  </a:ext>
                </a:extLst>
              </p:cNvPr>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982;p45">
                <a:extLst>
                  <a:ext uri="{FF2B5EF4-FFF2-40B4-BE49-F238E27FC236}">
                    <a16:creationId xmlns:a16="http://schemas.microsoft.com/office/drawing/2014/main" id="{6A7323F9-C083-F7C6-C241-78FE9B8D2282}"/>
                  </a:ext>
                </a:extLst>
              </p:cNvPr>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983;p45">
                <a:extLst>
                  <a:ext uri="{FF2B5EF4-FFF2-40B4-BE49-F238E27FC236}">
                    <a16:creationId xmlns:a16="http://schemas.microsoft.com/office/drawing/2014/main" id="{70B05C93-CEC6-C1BD-94AD-4438741A031D}"/>
                  </a:ext>
                </a:extLst>
              </p:cNvPr>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984;p45">
                <a:extLst>
                  <a:ext uri="{FF2B5EF4-FFF2-40B4-BE49-F238E27FC236}">
                    <a16:creationId xmlns:a16="http://schemas.microsoft.com/office/drawing/2014/main" id="{CF9F6CD9-533D-36AF-A3FF-BBB14344119D}"/>
                  </a:ext>
                </a:extLst>
              </p:cNvPr>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985;p45">
                <a:extLst>
                  <a:ext uri="{FF2B5EF4-FFF2-40B4-BE49-F238E27FC236}">
                    <a16:creationId xmlns:a16="http://schemas.microsoft.com/office/drawing/2014/main" id="{6EA60454-72DF-2141-AAB6-B881D292F9E9}"/>
                  </a:ext>
                </a:extLst>
              </p:cNvPr>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986;p45">
                <a:extLst>
                  <a:ext uri="{FF2B5EF4-FFF2-40B4-BE49-F238E27FC236}">
                    <a16:creationId xmlns:a16="http://schemas.microsoft.com/office/drawing/2014/main" id="{034AE46F-85D3-E170-75B1-E9758F7864D8}"/>
                  </a:ext>
                </a:extLst>
              </p:cNvPr>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987;p45">
                <a:extLst>
                  <a:ext uri="{FF2B5EF4-FFF2-40B4-BE49-F238E27FC236}">
                    <a16:creationId xmlns:a16="http://schemas.microsoft.com/office/drawing/2014/main" id="{4A3368E4-FBB0-6B7F-F290-3FA3B9E533EB}"/>
                  </a:ext>
                </a:extLst>
              </p:cNvPr>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988;p45">
                <a:extLst>
                  <a:ext uri="{FF2B5EF4-FFF2-40B4-BE49-F238E27FC236}">
                    <a16:creationId xmlns:a16="http://schemas.microsoft.com/office/drawing/2014/main" id="{65CB30D6-7C92-00F3-7DA6-AF0CF23820E8}"/>
                  </a:ext>
                </a:extLst>
              </p:cNvPr>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989;p45">
                <a:extLst>
                  <a:ext uri="{FF2B5EF4-FFF2-40B4-BE49-F238E27FC236}">
                    <a16:creationId xmlns:a16="http://schemas.microsoft.com/office/drawing/2014/main" id="{82C35F4E-7A47-3F0C-E448-F9D28D7DC57B}"/>
                  </a:ext>
                </a:extLst>
              </p:cNvPr>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990;p45">
                <a:extLst>
                  <a:ext uri="{FF2B5EF4-FFF2-40B4-BE49-F238E27FC236}">
                    <a16:creationId xmlns:a16="http://schemas.microsoft.com/office/drawing/2014/main" id="{6DCD586A-064E-DF8C-550B-00398FBCE778}"/>
                  </a:ext>
                </a:extLst>
              </p:cNvPr>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991;p45">
                <a:extLst>
                  <a:ext uri="{FF2B5EF4-FFF2-40B4-BE49-F238E27FC236}">
                    <a16:creationId xmlns:a16="http://schemas.microsoft.com/office/drawing/2014/main" id="{2D288F6D-68F3-381A-2CCA-0E18B443C1B8}"/>
                  </a:ext>
                </a:extLst>
              </p:cNvPr>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4992;p45">
              <a:extLst>
                <a:ext uri="{FF2B5EF4-FFF2-40B4-BE49-F238E27FC236}">
                  <a16:creationId xmlns:a16="http://schemas.microsoft.com/office/drawing/2014/main" id="{15D012DF-DC8C-706C-50D1-E0CEE3854D52}"/>
                </a:ext>
              </a:extLst>
            </p:cNvPr>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61" name="Google Shape;161;p28"/>
          <p:cNvSpPr txBox="1">
            <a:spLocks noGrp="1"/>
          </p:cNvSpPr>
          <p:nvPr>
            <p:ph type="ctrTitle"/>
          </p:nvPr>
        </p:nvSpPr>
        <p:spPr>
          <a:xfrm>
            <a:off x="673396" y="2757537"/>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ln w="0"/>
                <a:solidFill>
                  <a:srgbClr val="CCA26C"/>
                </a:solidFill>
                <a:effectLst>
                  <a:outerShdw blurRad="50800" dist="38100" dir="10800000" algn="r" rotWithShape="0">
                    <a:prstClr val="black">
                      <a:alpha val="40000"/>
                    </a:prstClr>
                  </a:outerShdw>
                  <a:reflection blurRad="6350" stA="55000" endA="300" endPos="45500" dir="5400000" sy="-100000" algn="bl" rotWithShape="0"/>
                </a:effectLst>
              </a:rPr>
              <a:t>PROTEOMICA</a:t>
            </a:r>
            <a:endParaRPr sz="1800" dirty="0">
              <a:ln w="0"/>
              <a:solidFill>
                <a:srgbClr val="CCA26C"/>
              </a:solidFill>
              <a:effectLst>
                <a:outerShdw blurRad="50800" dist="38100" dir="10800000" algn="r" rotWithShape="0">
                  <a:prstClr val="black">
                    <a:alpha val="40000"/>
                  </a:prstClr>
                </a:outerShdw>
                <a:reflection blurRad="6350" stA="55000" endA="300" endPos="45500" dir="5400000" sy="-100000" algn="bl" rotWithShape="0"/>
              </a:effectLst>
            </a:endParaRPr>
          </a:p>
        </p:txBody>
      </p:sp>
      <p:sp>
        <p:nvSpPr>
          <p:cNvPr id="162" name="Google Shape;162;p28"/>
          <p:cNvSpPr txBox="1">
            <a:spLocks noGrp="1"/>
          </p:cNvSpPr>
          <p:nvPr>
            <p:ph type="subTitle" idx="1"/>
          </p:nvPr>
        </p:nvSpPr>
        <p:spPr>
          <a:xfrm>
            <a:off x="855508" y="3299489"/>
            <a:ext cx="2254200" cy="1728000"/>
          </a:xfrm>
          <a:prstGeom prst="rect">
            <a:avLst/>
          </a:prstGeom>
          <a:noFill/>
          <a:ln>
            <a:noFill/>
          </a:ln>
        </p:spPr>
        <p:txBody>
          <a:bodyPr spcFirstLastPara="1" wrap="square" lIns="91425" tIns="91425" rIns="91425" bIns="91425" anchor="t" anchorCtr="0">
            <a:noAutofit/>
          </a:bodyPr>
          <a:lstStyle/>
          <a:p>
            <a:pPr marL="0" indent="0"/>
            <a:r>
              <a:rPr lang="it-IT" sz="1400" dirty="0">
                <a:effectLst>
                  <a:outerShdw blurRad="50800" dist="38100" dir="5400000" algn="t" rotWithShape="0">
                    <a:prstClr val="black">
                      <a:alpha val="40000"/>
                    </a:prstClr>
                  </a:outerShdw>
                </a:effectLst>
              </a:rPr>
              <a:t>La predizione delle strutture proteiche è fondamentale per la comprensione dei processi biologici, nonché per lo sviluppo di terapie mediche mirate e farmaci innovativi.</a:t>
            </a:r>
            <a:endParaRPr sz="1400" dirty="0">
              <a:effectLst>
                <a:outerShdw blurRad="50800" dist="38100" dir="5400000" algn="t" rotWithShape="0">
                  <a:prstClr val="black">
                    <a:alpha val="40000"/>
                  </a:prstClr>
                </a:outerShdw>
              </a:effectLst>
            </a:endParaRPr>
          </a:p>
        </p:txBody>
      </p:sp>
      <p:sp>
        <p:nvSpPr>
          <p:cNvPr id="163" name="Google Shape;163;p28"/>
          <p:cNvSpPr txBox="1">
            <a:spLocks noGrp="1"/>
          </p:cNvSpPr>
          <p:nvPr>
            <p:ph type="ctrTitle" idx="2"/>
          </p:nvPr>
        </p:nvSpPr>
        <p:spPr>
          <a:xfrm>
            <a:off x="3262350" y="2757537"/>
            <a:ext cx="2619300" cy="384900"/>
          </a:xfrm>
          <a:prstGeom prst="rect">
            <a:avLst/>
          </a:prstGeom>
          <a:noFill/>
          <a:ln>
            <a:noFill/>
          </a:ln>
        </p:spPr>
        <p:txBody>
          <a:bodyPr spcFirstLastPara="1" wrap="square" lIns="91425" tIns="91425" rIns="91425" bIns="91425" anchor="b" anchorCtr="0">
            <a:noAutofit/>
          </a:bodyPr>
          <a:lstStyle/>
          <a:p>
            <a:r>
              <a:rPr lang="en" sz="1800" dirty="0">
                <a:ln w="0"/>
                <a:solidFill>
                  <a:srgbClr val="28159D"/>
                </a:solidFill>
                <a:effectLst>
                  <a:outerShdw blurRad="50800" dist="38100" dir="10800000" algn="r" rotWithShape="0">
                    <a:prstClr val="black">
                      <a:alpha val="40000"/>
                    </a:prstClr>
                  </a:outerShdw>
                  <a:reflection blurRad="6350" stA="55000" endA="300" endPos="45500" dir="5400000" sy="-100000" algn="bl" rotWithShape="0"/>
                </a:effectLst>
              </a:rPr>
              <a:t>BIOCOMPUTAZIONE</a:t>
            </a:r>
            <a:endParaRPr sz="1800" dirty="0">
              <a:ln w="0"/>
              <a:solidFill>
                <a:srgbClr val="28159D"/>
              </a:solidFill>
              <a:effectLst>
                <a:outerShdw blurRad="50800" dist="38100" dir="10800000" algn="r" rotWithShape="0">
                  <a:prstClr val="black">
                    <a:alpha val="40000"/>
                  </a:prstClr>
                </a:outerShdw>
                <a:reflection blurRad="6350" stA="55000" endA="300" endPos="45500" dir="5400000" sy="-100000" algn="bl" rotWithShape="0"/>
              </a:effectLst>
            </a:endParaRPr>
          </a:p>
        </p:txBody>
      </p:sp>
      <p:sp>
        <p:nvSpPr>
          <p:cNvPr id="164" name="Google Shape;164;p28"/>
          <p:cNvSpPr txBox="1">
            <a:spLocks noGrp="1"/>
          </p:cNvSpPr>
          <p:nvPr>
            <p:ph type="ctrTitle" idx="4"/>
          </p:nvPr>
        </p:nvSpPr>
        <p:spPr>
          <a:xfrm>
            <a:off x="5851305" y="2757537"/>
            <a:ext cx="3005823"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ln w="0"/>
                <a:solidFill>
                  <a:srgbClr val="C9B291"/>
                </a:solidFill>
                <a:effectLst>
                  <a:outerShdw blurRad="50800" dist="38100" dir="10800000" algn="r" rotWithShape="0">
                    <a:prstClr val="black">
                      <a:alpha val="40000"/>
                    </a:prstClr>
                  </a:outerShdw>
                  <a:reflection blurRad="6350" stA="55000" endA="300" endPos="45500" dir="5400000" sy="-100000" algn="bl" rotWithShape="0"/>
                </a:effectLst>
              </a:rPr>
              <a:t>APPRENDIMENTO</a:t>
            </a:r>
            <a:r>
              <a:rPr lang="en" sz="1800" b="1" dirty="0">
                <a:ln w="3175">
                  <a:solidFill>
                    <a:srgbClr val="FFFFFF"/>
                  </a:solidFill>
                  <a:prstDash val="solid"/>
                </a:ln>
                <a:solidFill>
                  <a:srgbClr val="C9B291"/>
                </a:solidFill>
              </a:rPr>
              <a:t> </a:t>
            </a:r>
            <a:r>
              <a:rPr lang="en" sz="1800" dirty="0">
                <a:ln w="0"/>
                <a:solidFill>
                  <a:srgbClr val="C9B291"/>
                </a:solidFill>
                <a:effectLst>
                  <a:outerShdw blurRad="50800" dist="38100" dir="10800000" algn="r" rotWithShape="0">
                    <a:prstClr val="black">
                      <a:alpha val="40000"/>
                    </a:prstClr>
                  </a:outerShdw>
                  <a:reflection blurRad="6350" stA="55000" endA="300" endPos="45500" dir="5400000" sy="-100000" algn="bl" rotWithShape="0"/>
                </a:effectLst>
              </a:rPr>
              <a:t>CONTRASTIVO</a:t>
            </a:r>
            <a:endParaRPr sz="1800" dirty="0">
              <a:ln w="0"/>
              <a:solidFill>
                <a:srgbClr val="C9B291"/>
              </a:solidFill>
              <a:effectLst>
                <a:outerShdw blurRad="50800" dist="38100" dir="10800000" algn="r" rotWithShape="0">
                  <a:prstClr val="black">
                    <a:alpha val="40000"/>
                  </a:prstClr>
                </a:outerShdw>
                <a:reflection blurRad="6350" stA="55000" endA="300" endPos="45500" dir="5400000" sy="-100000" algn="bl" rotWithShape="0"/>
              </a:effectLst>
            </a:endParaRPr>
          </a:p>
        </p:txBody>
      </p:sp>
      <p:sp>
        <p:nvSpPr>
          <p:cNvPr id="165" name="Google Shape;165;p28"/>
          <p:cNvSpPr txBox="1">
            <a:spLocks noGrp="1"/>
          </p:cNvSpPr>
          <p:nvPr>
            <p:ph type="subTitle" idx="5"/>
          </p:nvPr>
        </p:nvSpPr>
        <p:spPr>
          <a:xfrm>
            <a:off x="6227116" y="3299489"/>
            <a:ext cx="2254200" cy="17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400" dirty="0">
                <a:effectLst>
                  <a:outerShdw blurRad="50800" dist="38100" dir="5400000" algn="t" rotWithShape="0">
                    <a:prstClr val="black">
                      <a:alpha val="40000"/>
                    </a:prstClr>
                  </a:outerShdw>
                </a:effectLst>
              </a:rPr>
              <a:t>L'approccio contrastivo ha dimostrato efficacia nell'apprendimento di rappresentazioni informative in svariati ambiti come la computer vision.</a:t>
            </a:r>
            <a:endParaRPr sz="1400" dirty="0">
              <a:effectLst>
                <a:outerShdw blurRad="50800" dist="38100" dir="5400000" algn="t" rotWithShape="0">
                  <a:prstClr val="black">
                    <a:alpha val="40000"/>
                  </a:prstClr>
                </a:outerShdw>
              </a:effectLst>
            </a:endParaRPr>
          </a:p>
        </p:txBody>
      </p:sp>
      <p:sp>
        <p:nvSpPr>
          <p:cNvPr id="166" name="Google Shape;166;p28"/>
          <p:cNvSpPr txBox="1">
            <a:spLocks noGrp="1"/>
          </p:cNvSpPr>
          <p:nvPr>
            <p:ph type="subTitle" idx="3"/>
          </p:nvPr>
        </p:nvSpPr>
        <p:spPr>
          <a:xfrm>
            <a:off x="3541312" y="3299489"/>
            <a:ext cx="2254200" cy="17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1400" dirty="0"/>
              <a:t>Le </a:t>
            </a:r>
            <a:r>
              <a:rPr lang="it-IT" sz="1400" b="1" dirty="0"/>
              <a:t>GNNs</a:t>
            </a:r>
            <a:r>
              <a:rPr lang="it-IT" sz="1400" dirty="0"/>
              <a:t> si rivelano strumenti potenti per analizzare e predire le strutture proteiche, mentre l'elaborazione delle sequenze di DNA adotta modelli avanzati come DNABERT-2.</a:t>
            </a:r>
            <a:endParaRPr sz="1400" dirty="0"/>
          </a:p>
        </p:txBody>
      </p:sp>
      <p:sp>
        <p:nvSpPr>
          <p:cNvPr id="4" name="Google Shape;120;p25">
            <a:extLst>
              <a:ext uri="{FF2B5EF4-FFF2-40B4-BE49-F238E27FC236}">
                <a16:creationId xmlns:a16="http://schemas.microsoft.com/office/drawing/2014/main" id="{2753B6DA-FD60-661F-AE86-E3B6973C086F}"/>
              </a:ext>
            </a:extLst>
          </p:cNvPr>
          <p:cNvSpPr txBox="1">
            <a:spLocks/>
          </p:cNvSpPr>
          <p:nvPr/>
        </p:nvSpPr>
        <p:spPr>
          <a:xfrm>
            <a:off x="2237400" y="294439"/>
            <a:ext cx="4669200"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INTRODUZIONE</a:t>
            </a:r>
          </a:p>
        </p:txBody>
      </p:sp>
      <p:grpSp>
        <p:nvGrpSpPr>
          <p:cNvPr id="3" name="Gruppo 2">
            <a:extLst>
              <a:ext uri="{FF2B5EF4-FFF2-40B4-BE49-F238E27FC236}">
                <a16:creationId xmlns:a16="http://schemas.microsoft.com/office/drawing/2014/main" id="{9C84FB0A-758D-C49F-A9EF-9FE9E42EAAF7}"/>
              </a:ext>
            </a:extLst>
          </p:cNvPr>
          <p:cNvGrpSpPr/>
          <p:nvPr/>
        </p:nvGrpSpPr>
        <p:grpSpPr>
          <a:xfrm>
            <a:off x="1421334" y="1438458"/>
            <a:ext cx="6301332" cy="1125383"/>
            <a:chOff x="1421907" y="1688046"/>
            <a:chExt cx="6301332" cy="1125383"/>
          </a:xfrm>
        </p:grpSpPr>
        <p:sp>
          <p:nvSpPr>
            <p:cNvPr id="171" name="Google Shape;171;p28"/>
            <p:cNvSpPr/>
            <p:nvPr/>
          </p:nvSpPr>
          <p:spPr>
            <a:xfrm>
              <a:off x="6656824" y="1750675"/>
              <a:ext cx="1008000" cy="1008000"/>
            </a:xfrm>
            <a:prstGeom prst="diamond">
              <a:avLst/>
            </a:prstGeom>
            <a:solidFill>
              <a:srgbClr val="FFFFFF">
                <a:alpha val="34118"/>
              </a:srgbClr>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167;p28"/>
            <p:cNvCxnSpPr>
              <a:stCxn id="168" idx="3"/>
            </p:cNvCxnSpPr>
            <p:nvPr/>
          </p:nvCxnSpPr>
          <p:spPr>
            <a:xfrm>
              <a:off x="2487181" y="2254675"/>
              <a:ext cx="1580700" cy="0"/>
            </a:xfrm>
            <a:prstGeom prst="straightConnector1">
              <a:avLst/>
            </a:prstGeom>
            <a:noFill/>
            <a:ln w="19050" cap="flat" cmpd="sng">
              <a:solidFill>
                <a:srgbClr val="F3F3F3"/>
              </a:solidFill>
              <a:prstDash val="solid"/>
              <a:round/>
              <a:headEnd type="none" w="med" len="med"/>
              <a:tailEnd type="none" w="med" len="med"/>
            </a:ln>
          </p:spPr>
        </p:cxnSp>
        <p:cxnSp>
          <p:nvCxnSpPr>
            <p:cNvPr id="170" name="Google Shape;170;p28"/>
            <p:cNvCxnSpPr>
              <a:endCxn id="171" idx="1"/>
            </p:cNvCxnSpPr>
            <p:nvPr/>
          </p:nvCxnSpPr>
          <p:spPr>
            <a:xfrm>
              <a:off x="5075972" y="2254675"/>
              <a:ext cx="1581000" cy="0"/>
            </a:xfrm>
            <a:prstGeom prst="straightConnector1">
              <a:avLst/>
            </a:prstGeom>
            <a:noFill/>
            <a:ln w="19050" cap="flat" cmpd="sng">
              <a:solidFill>
                <a:srgbClr val="F3F3F3"/>
              </a:solidFill>
              <a:prstDash val="solid"/>
              <a:round/>
              <a:headEnd type="none" w="med" len="med"/>
              <a:tailEnd type="none" w="med" len="med"/>
            </a:ln>
          </p:spPr>
        </p:cxnSp>
        <p:pic>
          <p:nvPicPr>
            <p:cNvPr id="14" name="Immagine 13" descr="Siamo all'inizio di una rivoluzione: la ricerca punta sui biocomputer |  Euronews">
              <a:extLst>
                <a:ext uri="{FF2B5EF4-FFF2-40B4-BE49-F238E27FC236}">
                  <a16:creationId xmlns:a16="http://schemas.microsoft.com/office/drawing/2014/main" id="{3E135DA6-F117-6023-316E-98A726793A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505" t="18685" r="30914" b="11499"/>
            <a:stretch/>
          </p:blipFill>
          <p:spPr bwMode="auto">
            <a:xfrm>
              <a:off x="4067972" y="1751474"/>
              <a:ext cx="1008000" cy="1000121"/>
            </a:xfrm>
            <a:custGeom>
              <a:avLst/>
              <a:gdLst>
                <a:gd name="connsiteX0" fmla="*/ 503201 w 1008000"/>
                <a:gd name="connsiteY0" fmla="*/ 0 h 1000121"/>
                <a:gd name="connsiteX1" fmla="*/ 504799 w 1008000"/>
                <a:gd name="connsiteY1" fmla="*/ 0 h 1000121"/>
                <a:gd name="connsiteX2" fmla="*/ 1008000 w 1008000"/>
                <a:gd name="connsiteY2" fmla="*/ 503201 h 1000121"/>
                <a:gd name="connsiteX3" fmla="*/ 511080 w 1008000"/>
                <a:gd name="connsiteY3" fmla="*/ 1000121 h 1000121"/>
                <a:gd name="connsiteX4" fmla="*/ 496920 w 1008000"/>
                <a:gd name="connsiteY4" fmla="*/ 1000121 h 1000121"/>
                <a:gd name="connsiteX5" fmla="*/ 0 w 1008000"/>
                <a:gd name="connsiteY5" fmla="*/ 503201 h 100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000" h="1000121">
                  <a:moveTo>
                    <a:pt x="503201" y="0"/>
                  </a:moveTo>
                  <a:lnTo>
                    <a:pt x="504799" y="0"/>
                  </a:lnTo>
                  <a:lnTo>
                    <a:pt x="1008000" y="503201"/>
                  </a:lnTo>
                  <a:lnTo>
                    <a:pt x="511080" y="1000121"/>
                  </a:lnTo>
                  <a:lnTo>
                    <a:pt x="496920" y="1000121"/>
                  </a:lnTo>
                  <a:lnTo>
                    <a:pt x="0" y="503201"/>
                  </a:lnTo>
                  <a:close/>
                </a:path>
              </a:pathLst>
            </a:custGeom>
            <a:noFill/>
            <a:ln w="19050">
              <a:solidFill>
                <a:schemeClr val="bg1"/>
              </a:solidFill>
            </a:ln>
            <a:extLst>
              <a:ext uri="{909E8E84-426E-40DD-AFC4-6F175D3DCCD1}">
                <a14:hiddenFill xmlns:a14="http://schemas.microsoft.com/office/drawing/2010/main">
                  <a:solidFill>
                    <a:srgbClr val="FFFFFF"/>
                  </a:solidFill>
                </a14:hiddenFill>
              </a:ext>
            </a:extLst>
          </p:spPr>
        </p:pic>
        <p:grpSp>
          <p:nvGrpSpPr>
            <p:cNvPr id="178" name="Google Shape;178;p28"/>
            <p:cNvGrpSpPr/>
            <p:nvPr/>
          </p:nvGrpSpPr>
          <p:grpSpPr>
            <a:xfrm>
              <a:off x="4011089" y="1695929"/>
              <a:ext cx="1122825" cy="1117500"/>
              <a:chOff x="1421786" y="1695929"/>
              <a:chExt cx="1122825" cy="1117500"/>
            </a:xfrm>
          </p:grpSpPr>
          <p:sp>
            <p:nvSpPr>
              <p:cNvPr id="179" name="Google Shape;179;p28"/>
              <p:cNvSpPr/>
              <p:nvPr/>
            </p:nvSpPr>
            <p:spPr>
              <a:xfrm rot="5400000">
                <a:off x="1915686" y="1695929"/>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rot="5400000">
                <a:off x="1421786" y="2187179"/>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rot="5400000">
                <a:off x="2409611" y="2187179"/>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rot="5400000">
                <a:off x="1915699" y="2678429"/>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8"/>
            <p:cNvGrpSpPr/>
            <p:nvPr/>
          </p:nvGrpSpPr>
          <p:grpSpPr>
            <a:xfrm>
              <a:off x="6600414" y="1695929"/>
              <a:ext cx="1122825" cy="1117500"/>
              <a:chOff x="1421786" y="1695929"/>
              <a:chExt cx="1122825" cy="1117500"/>
            </a:xfrm>
          </p:grpSpPr>
          <p:sp>
            <p:nvSpPr>
              <p:cNvPr id="185" name="Google Shape;185;p28"/>
              <p:cNvSpPr/>
              <p:nvPr/>
            </p:nvSpPr>
            <p:spPr>
              <a:xfrm rot="5400000">
                <a:off x="1915686" y="1695929"/>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rot="5400000">
                <a:off x="1421786" y="2187179"/>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rot="5400000">
                <a:off x="2409611" y="2187179"/>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rot="5400000">
                <a:off x="1915699" y="2678429"/>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uppo 1">
              <a:extLst>
                <a:ext uri="{FF2B5EF4-FFF2-40B4-BE49-F238E27FC236}">
                  <a16:creationId xmlns:a16="http://schemas.microsoft.com/office/drawing/2014/main" id="{E072BF82-484E-D3B8-2B3E-C6FF340E88C9}"/>
                </a:ext>
              </a:extLst>
            </p:cNvPr>
            <p:cNvGrpSpPr/>
            <p:nvPr/>
          </p:nvGrpSpPr>
          <p:grpSpPr>
            <a:xfrm>
              <a:off x="1421907" y="1688046"/>
              <a:ext cx="1122825" cy="1117500"/>
              <a:chOff x="1421907" y="1688046"/>
              <a:chExt cx="1122825" cy="1117500"/>
            </a:xfrm>
          </p:grpSpPr>
          <p:sp>
            <p:nvSpPr>
              <p:cNvPr id="168" name="Google Shape;168;p28"/>
              <p:cNvSpPr/>
              <p:nvPr/>
            </p:nvSpPr>
            <p:spPr>
              <a:xfrm>
                <a:off x="1479181" y="1750675"/>
                <a:ext cx="1008000" cy="1008000"/>
              </a:xfrm>
              <a:prstGeom prst="diamond">
                <a:avLst/>
              </a:prstGeom>
              <a:solidFill>
                <a:srgbClr val="827248"/>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magine 6">
                <a:extLst>
                  <a:ext uri="{FF2B5EF4-FFF2-40B4-BE49-F238E27FC236}">
                    <a16:creationId xmlns:a16="http://schemas.microsoft.com/office/drawing/2014/main" id="{75F57C23-399D-1962-5B28-DCB5887B929A}"/>
                  </a:ext>
                </a:extLst>
              </p:cNvPr>
              <p:cNvPicPr>
                <a:picLocks noChangeAspect="1"/>
              </p:cNvPicPr>
              <p:nvPr/>
            </p:nvPicPr>
            <p:blipFill rotWithShape="1">
              <a:blip r:embed="rId4"/>
              <a:srcRect l="18839" r="10362"/>
              <a:stretch/>
            </p:blipFill>
            <p:spPr>
              <a:xfrm>
                <a:off x="1672688" y="1930328"/>
                <a:ext cx="658482" cy="634428"/>
              </a:xfrm>
              <a:prstGeom prst="rect">
                <a:avLst/>
              </a:prstGeom>
            </p:spPr>
          </p:pic>
          <p:sp>
            <p:nvSpPr>
              <p:cNvPr id="27" name="Google Shape;179;p28">
                <a:extLst>
                  <a:ext uri="{FF2B5EF4-FFF2-40B4-BE49-F238E27FC236}">
                    <a16:creationId xmlns:a16="http://schemas.microsoft.com/office/drawing/2014/main" id="{877335DF-D999-40D3-777C-3E43D71F3875}"/>
                  </a:ext>
                </a:extLst>
              </p:cNvPr>
              <p:cNvSpPr/>
              <p:nvPr/>
            </p:nvSpPr>
            <p:spPr>
              <a:xfrm rot="5400000">
                <a:off x="1915807" y="1688046"/>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0;p28">
                <a:extLst>
                  <a:ext uri="{FF2B5EF4-FFF2-40B4-BE49-F238E27FC236}">
                    <a16:creationId xmlns:a16="http://schemas.microsoft.com/office/drawing/2014/main" id="{E0C43D0F-647B-862A-1318-5F72DADA689F}"/>
                  </a:ext>
                </a:extLst>
              </p:cNvPr>
              <p:cNvSpPr/>
              <p:nvPr/>
            </p:nvSpPr>
            <p:spPr>
              <a:xfrm rot="5400000">
                <a:off x="1421907" y="2179296"/>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1;p28">
                <a:extLst>
                  <a:ext uri="{FF2B5EF4-FFF2-40B4-BE49-F238E27FC236}">
                    <a16:creationId xmlns:a16="http://schemas.microsoft.com/office/drawing/2014/main" id="{B83B2C9D-BF62-8EDA-E48B-A7BB0B8DD507}"/>
                  </a:ext>
                </a:extLst>
              </p:cNvPr>
              <p:cNvSpPr/>
              <p:nvPr/>
            </p:nvSpPr>
            <p:spPr>
              <a:xfrm rot="5400000">
                <a:off x="2409732" y="2179296"/>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2;p28">
                <a:extLst>
                  <a:ext uri="{FF2B5EF4-FFF2-40B4-BE49-F238E27FC236}">
                    <a16:creationId xmlns:a16="http://schemas.microsoft.com/office/drawing/2014/main" id="{E28D0C13-5AE7-EC20-0B21-362A52C015FA}"/>
                  </a:ext>
                </a:extLst>
              </p:cNvPr>
              <p:cNvSpPr/>
              <p:nvPr/>
            </p:nvSpPr>
            <p:spPr>
              <a:xfrm rot="5400000">
                <a:off x="1915820" y="2670546"/>
                <a:ext cx="135000" cy="1350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Immagine 22" descr="Understanding Contrastive Learning | by Ekin Tiu | Towards Data Science">
              <a:extLst>
                <a:ext uri="{FF2B5EF4-FFF2-40B4-BE49-F238E27FC236}">
                  <a16:creationId xmlns:a16="http://schemas.microsoft.com/office/drawing/2014/main" id="{D3B4A1AA-917F-72DA-7F47-CE544B0EE9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998" r="10092"/>
            <a:stretch>
              <a:fillRect/>
            </a:stretch>
          </p:blipFill>
          <p:spPr bwMode="auto">
            <a:xfrm>
              <a:off x="6656824" y="1930328"/>
              <a:ext cx="1008000" cy="703855"/>
            </a:xfrm>
            <a:custGeom>
              <a:avLst/>
              <a:gdLst>
                <a:gd name="connsiteX0" fmla="*/ 324347 w 1008000"/>
                <a:gd name="connsiteY0" fmla="*/ 0 h 703855"/>
                <a:gd name="connsiteX1" fmla="*/ 683653 w 1008000"/>
                <a:gd name="connsiteY1" fmla="*/ 0 h 703855"/>
                <a:gd name="connsiteX2" fmla="*/ 1008000 w 1008000"/>
                <a:gd name="connsiteY2" fmla="*/ 324347 h 703855"/>
                <a:gd name="connsiteX3" fmla="*/ 628492 w 1008000"/>
                <a:gd name="connsiteY3" fmla="*/ 703855 h 703855"/>
                <a:gd name="connsiteX4" fmla="*/ 379508 w 1008000"/>
                <a:gd name="connsiteY4" fmla="*/ 703855 h 703855"/>
                <a:gd name="connsiteX5" fmla="*/ 0 w 1008000"/>
                <a:gd name="connsiteY5" fmla="*/ 324347 h 70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8000" h="703855">
                  <a:moveTo>
                    <a:pt x="324347" y="0"/>
                  </a:moveTo>
                  <a:lnTo>
                    <a:pt x="683653" y="0"/>
                  </a:lnTo>
                  <a:lnTo>
                    <a:pt x="1008000" y="324347"/>
                  </a:lnTo>
                  <a:lnTo>
                    <a:pt x="628492" y="703855"/>
                  </a:lnTo>
                  <a:lnTo>
                    <a:pt x="379508" y="703855"/>
                  </a:lnTo>
                  <a:lnTo>
                    <a:pt x="0" y="324347"/>
                  </a:lnTo>
                  <a:close/>
                </a:path>
              </a:pathLst>
            </a:custGeom>
            <a:noFill/>
            <a:ln w="19050">
              <a:noFill/>
            </a:ln>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5122" name="Picture 2">
            <a:extLst>
              <a:ext uri="{FF2B5EF4-FFF2-40B4-BE49-F238E27FC236}">
                <a16:creationId xmlns:a16="http://schemas.microsoft.com/office/drawing/2014/main" id="{6A68BEFB-3F96-2013-071D-CD991C878C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29"/>
          <a:stretch/>
        </p:blipFill>
        <p:spPr bwMode="auto">
          <a:xfrm>
            <a:off x="-276985" y="5245282"/>
            <a:ext cx="2475426" cy="3878561"/>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20;p25">
            <a:extLst>
              <a:ext uri="{FF2B5EF4-FFF2-40B4-BE49-F238E27FC236}">
                <a16:creationId xmlns:a16="http://schemas.microsoft.com/office/drawing/2014/main" id="{047F6293-58DC-6D6C-444A-BB40D3A52E27}"/>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ln>
                  <a:solidFill>
                    <a:schemeClr val="bg1"/>
                  </a:solidFill>
                </a:ln>
                <a:solidFill>
                  <a:schemeClr val="bg1"/>
                </a:solidFill>
                <a:latin typeface="Abel"/>
                <a:ea typeface="Abel"/>
                <a:cs typeface="Abel"/>
                <a:sym typeface="Abel"/>
              </a:rPr>
              <a:t>TRANSFORMERS </a:t>
            </a:r>
          </a:p>
        </p:txBody>
      </p:sp>
      <p:grpSp>
        <p:nvGrpSpPr>
          <p:cNvPr id="55" name="Google Shape;4660;p45">
            <a:extLst>
              <a:ext uri="{FF2B5EF4-FFF2-40B4-BE49-F238E27FC236}">
                <a16:creationId xmlns:a16="http://schemas.microsoft.com/office/drawing/2014/main" id="{0DEDEF9B-1288-C05F-F557-1BCEAC99F919}"/>
              </a:ext>
            </a:extLst>
          </p:cNvPr>
          <p:cNvGrpSpPr>
            <a:grpSpLocks noChangeAspect="1"/>
          </p:cNvGrpSpPr>
          <p:nvPr/>
        </p:nvGrpSpPr>
        <p:grpSpPr>
          <a:xfrm>
            <a:off x="9239885" y="3996852"/>
            <a:ext cx="2334814" cy="1204585"/>
            <a:chOff x="4758945" y="2591412"/>
            <a:chExt cx="1114585" cy="575011"/>
          </a:xfrm>
          <a:solidFill>
            <a:schemeClr val="bg1"/>
          </a:solidFill>
        </p:grpSpPr>
        <p:grpSp>
          <p:nvGrpSpPr>
            <p:cNvPr id="56" name="Google Shape;4661;p45">
              <a:extLst>
                <a:ext uri="{FF2B5EF4-FFF2-40B4-BE49-F238E27FC236}">
                  <a16:creationId xmlns:a16="http://schemas.microsoft.com/office/drawing/2014/main" id="{1778D8EA-1A01-F0AB-BDF0-88C803F8A528}"/>
                </a:ext>
              </a:extLst>
            </p:cNvPr>
            <p:cNvGrpSpPr/>
            <p:nvPr/>
          </p:nvGrpSpPr>
          <p:grpSpPr>
            <a:xfrm>
              <a:off x="4758945" y="2591412"/>
              <a:ext cx="1114585" cy="575011"/>
              <a:chOff x="4758945" y="2591412"/>
              <a:chExt cx="1114585" cy="575011"/>
            </a:xfrm>
            <a:grpFill/>
          </p:grpSpPr>
          <p:sp>
            <p:nvSpPr>
              <p:cNvPr id="374" name="Google Shape;4662;p45">
                <a:extLst>
                  <a:ext uri="{FF2B5EF4-FFF2-40B4-BE49-F238E27FC236}">
                    <a16:creationId xmlns:a16="http://schemas.microsoft.com/office/drawing/2014/main" id="{02100C26-107D-AF70-EEDE-74BC488B4D31}"/>
                  </a:ext>
                </a:extLst>
              </p:cNvPr>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663;p45">
                <a:extLst>
                  <a:ext uri="{FF2B5EF4-FFF2-40B4-BE49-F238E27FC236}">
                    <a16:creationId xmlns:a16="http://schemas.microsoft.com/office/drawing/2014/main" id="{04BEDE68-2541-34D3-59BA-CAD7D2EB2CCA}"/>
                  </a:ext>
                </a:extLst>
              </p:cNvPr>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664;p45">
                <a:extLst>
                  <a:ext uri="{FF2B5EF4-FFF2-40B4-BE49-F238E27FC236}">
                    <a16:creationId xmlns:a16="http://schemas.microsoft.com/office/drawing/2014/main" id="{EF3A98E5-3F6F-1572-35D3-7E3926165DE7}"/>
                  </a:ext>
                </a:extLst>
              </p:cNvPr>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665;p45">
                <a:extLst>
                  <a:ext uri="{FF2B5EF4-FFF2-40B4-BE49-F238E27FC236}">
                    <a16:creationId xmlns:a16="http://schemas.microsoft.com/office/drawing/2014/main" id="{4915CAC2-8137-0A3D-01D8-BDC29E9E4AF5}"/>
                  </a:ext>
                </a:extLst>
              </p:cNvPr>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666;p45">
                <a:extLst>
                  <a:ext uri="{FF2B5EF4-FFF2-40B4-BE49-F238E27FC236}">
                    <a16:creationId xmlns:a16="http://schemas.microsoft.com/office/drawing/2014/main" id="{C3495182-D2CC-393F-483E-F9B4E717F310}"/>
                  </a:ext>
                </a:extLst>
              </p:cNvPr>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667;p45">
                <a:extLst>
                  <a:ext uri="{FF2B5EF4-FFF2-40B4-BE49-F238E27FC236}">
                    <a16:creationId xmlns:a16="http://schemas.microsoft.com/office/drawing/2014/main" id="{ACEE07E4-7E5D-4A52-6E38-B9FB82627D00}"/>
                  </a:ext>
                </a:extLst>
              </p:cNvPr>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668;p45">
                <a:extLst>
                  <a:ext uri="{FF2B5EF4-FFF2-40B4-BE49-F238E27FC236}">
                    <a16:creationId xmlns:a16="http://schemas.microsoft.com/office/drawing/2014/main" id="{29BBE1E8-81E4-356D-F2D4-40E018727EAF}"/>
                  </a:ext>
                </a:extLst>
              </p:cNvPr>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669;p45">
                <a:extLst>
                  <a:ext uri="{FF2B5EF4-FFF2-40B4-BE49-F238E27FC236}">
                    <a16:creationId xmlns:a16="http://schemas.microsoft.com/office/drawing/2014/main" id="{977F69DB-1C1E-BAAB-1B55-FEBEF4B762FA}"/>
                  </a:ext>
                </a:extLst>
              </p:cNvPr>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670;p45">
                <a:extLst>
                  <a:ext uri="{FF2B5EF4-FFF2-40B4-BE49-F238E27FC236}">
                    <a16:creationId xmlns:a16="http://schemas.microsoft.com/office/drawing/2014/main" id="{02112501-F9D4-5AF5-7A99-7FAE35CE9B77}"/>
                  </a:ext>
                </a:extLst>
              </p:cNvPr>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671;p45">
                <a:extLst>
                  <a:ext uri="{FF2B5EF4-FFF2-40B4-BE49-F238E27FC236}">
                    <a16:creationId xmlns:a16="http://schemas.microsoft.com/office/drawing/2014/main" id="{0CF1902B-B40D-95E3-56C2-23BC5DCA69CF}"/>
                  </a:ext>
                </a:extLst>
              </p:cNvPr>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672;p45">
                <a:extLst>
                  <a:ext uri="{FF2B5EF4-FFF2-40B4-BE49-F238E27FC236}">
                    <a16:creationId xmlns:a16="http://schemas.microsoft.com/office/drawing/2014/main" id="{3F2B33FE-35A2-FFE7-F1E2-140FC0513DFE}"/>
                  </a:ext>
                </a:extLst>
              </p:cNvPr>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673;p45">
                <a:extLst>
                  <a:ext uri="{FF2B5EF4-FFF2-40B4-BE49-F238E27FC236}">
                    <a16:creationId xmlns:a16="http://schemas.microsoft.com/office/drawing/2014/main" id="{3287DA74-707B-163C-6428-7E06EE3FF7FF}"/>
                  </a:ext>
                </a:extLst>
              </p:cNvPr>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674;p45">
                <a:extLst>
                  <a:ext uri="{FF2B5EF4-FFF2-40B4-BE49-F238E27FC236}">
                    <a16:creationId xmlns:a16="http://schemas.microsoft.com/office/drawing/2014/main" id="{3842B5F5-3F99-9A74-AD9E-3E0D63AAE16F}"/>
                  </a:ext>
                </a:extLst>
              </p:cNvPr>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675;p45">
                <a:extLst>
                  <a:ext uri="{FF2B5EF4-FFF2-40B4-BE49-F238E27FC236}">
                    <a16:creationId xmlns:a16="http://schemas.microsoft.com/office/drawing/2014/main" id="{DE578452-D456-A2AA-1378-72D3B27D5097}"/>
                  </a:ext>
                </a:extLst>
              </p:cNvPr>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676;p45">
                <a:extLst>
                  <a:ext uri="{FF2B5EF4-FFF2-40B4-BE49-F238E27FC236}">
                    <a16:creationId xmlns:a16="http://schemas.microsoft.com/office/drawing/2014/main" id="{BC7A97F7-DC0C-F2D3-75C3-5B952237B5DD}"/>
                  </a:ext>
                </a:extLst>
              </p:cNvPr>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677;p45">
                <a:extLst>
                  <a:ext uri="{FF2B5EF4-FFF2-40B4-BE49-F238E27FC236}">
                    <a16:creationId xmlns:a16="http://schemas.microsoft.com/office/drawing/2014/main" id="{A04D7EB2-1C66-5D06-2DA1-45E61D12CDB1}"/>
                  </a:ext>
                </a:extLst>
              </p:cNvPr>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4678;p45">
              <a:extLst>
                <a:ext uri="{FF2B5EF4-FFF2-40B4-BE49-F238E27FC236}">
                  <a16:creationId xmlns:a16="http://schemas.microsoft.com/office/drawing/2014/main" id="{D77984A5-7CFF-9BF1-7D4E-0FE60277FF44}"/>
                </a:ext>
              </a:extLst>
            </p:cNvPr>
            <p:cNvGrpSpPr/>
            <p:nvPr/>
          </p:nvGrpSpPr>
          <p:grpSpPr>
            <a:xfrm>
              <a:off x="4760834" y="2594715"/>
              <a:ext cx="1108903" cy="517407"/>
              <a:chOff x="4760834" y="2594715"/>
              <a:chExt cx="1108903" cy="517407"/>
            </a:xfrm>
            <a:grpFill/>
          </p:grpSpPr>
          <p:sp>
            <p:nvSpPr>
              <p:cNvPr id="59" name="Google Shape;4679;p45">
                <a:extLst>
                  <a:ext uri="{FF2B5EF4-FFF2-40B4-BE49-F238E27FC236}">
                    <a16:creationId xmlns:a16="http://schemas.microsoft.com/office/drawing/2014/main" id="{AB95272F-E854-4AB3-9F22-E38D09F4FCA8}"/>
                  </a:ext>
                </a:extLst>
              </p:cNvPr>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80;p45">
                <a:extLst>
                  <a:ext uri="{FF2B5EF4-FFF2-40B4-BE49-F238E27FC236}">
                    <a16:creationId xmlns:a16="http://schemas.microsoft.com/office/drawing/2014/main" id="{0E49F718-BB29-9FAA-1E1F-7156CF3E1CBC}"/>
                  </a:ext>
                </a:extLst>
              </p:cNvPr>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81;p45">
                <a:extLst>
                  <a:ext uri="{FF2B5EF4-FFF2-40B4-BE49-F238E27FC236}">
                    <a16:creationId xmlns:a16="http://schemas.microsoft.com/office/drawing/2014/main" id="{4E027DE8-4D6C-7025-FE92-D0B39AE3BAC0}"/>
                  </a:ext>
                </a:extLst>
              </p:cNvPr>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82;p45">
                <a:extLst>
                  <a:ext uri="{FF2B5EF4-FFF2-40B4-BE49-F238E27FC236}">
                    <a16:creationId xmlns:a16="http://schemas.microsoft.com/office/drawing/2014/main" id="{0C06E1EC-ADD4-CCA1-63E8-C1B8572E3A19}"/>
                  </a:ext>
                </a:extLst>
              </p:cNvPr>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83;p45">
                <a:extLst>
                  <a:ext uri="{FF2B5EF4-FFF2-40B4-BE49-F238E27FC236}">
                    <a16:creationId xmlns:a16="http://schemas.microsoft.com/office/drawing/2014/main" id="{26F3BE80-325B-25DF-4766-032116B38F85}"/>
                  </a:ext>
                </a:extLst>
              </p:cNvPr>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84;p45">
                <a:extLst>
                  <a:ext uri="{FF2B5EF4-FFF2-40B4-BE49-F238E27FC236}">
                    <a16:creationId xmlns:a16="http://schemas.microsoft.com/office/drawing/2014/main" id="{010B24FC-A11E-595F-8EED-5D8A157DAE80}"/>
                  </a:ext>
                </a:extLst>
              </p:cNvPr>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85;p45">
                <a:extLst>
                  <a:ext uri="{FF2B5EF4-FFF2-40B4-BE49-F238E27FC236}">
                    <a16:creationId xmlns:a16="http://schemas.microsoft.com/office/drawing/2014/main" id="{FFA60496-A999-1E1B-7966-DE0D0E3FCDC9}"/>
                  </a:ext>
                </a:extLst>
              </p:cNvPr>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86;p45">
                <a:extLst>
                  <a:ext uri="{FF2B5EF4-FFF2-40B4-BE49-F238E27FC236}">
                    <a16:creationId xmlns:a16="http://schemas.microsoft.com/office/drawing/2014/main" id="{AA6E68F1-7DE8-8FA4-9F1E-B8ABFBD369C6}"/>
                  </a:ext>
                </a:extLst>
              </p:cNvPr>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87;p45">
                <a:extLst>
                  <a:ext uri="{FF2B5EF4-FFF2-40B4-BE49-F238E27FC236}">
                    <a16:creationId xmlns:a16="http://schemas.microsoft.com/office/drawing/2014/main" id="{56CA6B0A-D0C2-CC2F-87F2-1D2F85E69BD9}"/>
                  </a:ext>
                </a:extLst>
              </p:cNvPr>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88;p45">
                <a:extLst>
                  <a:ext uri="{FF2B5EF4-FFF2-40B4-BE49-F238E27FC236}">
                    <a16:creationId xmlns:a16="http://schemas.microsoft.com/office/drawing/2014/main" id="{A46E3FDB-1A2F-135C-BA5F-EAE8E20F33A1}"/>
                  </a:ext>
                </a:extLst>
              </p:cNvPr>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89;p45">
                <a:extLst>
                  <a:ext uri="{FF2B5EF4-FFF2-40B4-BE49-F238E27FC236}">
                    <a16:creationId xmlns:a16="http://schemas.microsoft.com/office/drawing/2014/main" id="{3A03F85F-1F17-DD5A-6B54-AB55011B3542}"/>
                  </a:ext>
                </a:extLst>
              </p:cNvPr>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690;p45">
                <a:extLst>
                  <a:ext uri="{FF2B5EF4-FFF2-40B4-BE49-F238E27FC236}">
                    <a16:creationId xmlns:a16="http://schemas.microsoft.com/office/drawing/2014/main" id="{3264009A-19AF-A774-0B7B-5FF41C436891}"/>
                  </a:ext>
                </a:extLst>
              </p:cNvPr>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91;p45">
                <a:extLst>
                  <a:ext uri="{FF2B5EF4-FFF2-40B4-BE49-F238E27FC236}">
                    <a16:creationId xmlns:a16="http://schemas.microsoft.com/office/drawing/2014/main" id="{CEDDE2F4-6344-91D9-3DEE-4148954E0E22}"/>
                  </a:ext>
                </a:extLst>
              </p:cNvPr>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92;p45">
                <a:extLst>
                  <a:ext uri="{FF2B5EF4-FFF2-40B4-BE49-F238E27FC236}">
                    <a16:creationId xmlns:a16="http://schemas.microsoft.com/office/drawing/2014/main" id="{279150C8-2F19-FAE4-40FE-021661A5AB8C}"/>
                  </a:ext>
                </a:extLst>
              </p:cNvPr>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93;p45">
                <a:extLst>
                  <a:ext uri="{FF2B5EF4-FFF2-40B4-BE49-F238E27FC236}">
                    <a16:creationId xmlns:a16="http://schemas.microsoft.com/office/drawing/2014/main" id="{D6995140-997D-78EF-D463-947AE209AFF1}"/>
                  </a:ext>
                </a:extLst>
              </p:cNvPr>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94;p45">
                <a:extLst>
                  <a:ext uri="{FF2B5EF4-FFF2-40B4-BE49-F238E27FC236}">
                    <a16:creationId xmlns:a16="http://schemas.microsoft.com/office/drawing/2014/main" id="{3397FECE-4C76-4705-31C2-847560941554}"/>
                  </a:ext>
                </a:extLst>
              </p:cNvPr>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95;p45">
                <a:extLst>
                  <a:ext uri="{FF2B5EF4-FFF2-40B4-BE49-F238E27FC236}">
                    <a16:creationId xmlns:a16="http://schemas.microsoft.com/office/drawing/2014/main" id="{9617C62A-048E-91C9-56F6-DFF30856E913}"/>
                  </a:ext>
                </a:extLst>
              </p:cNvPr>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96;p45">
                <a:extLst>
                  <a:ext uri="{FF2B5EF4-FFF2-40B4-BE49-F238E27FC236}">
                    <a16:creationId xmlns:a16="http://schemas.microsoft.com/office/drawing/2014/main" id="{8495D2E1-EE1C-EEFD-1ED9-156443946AA2}"/>
                  </a:ext>
                </a:extLst>
              </p:cNvPr>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97;p45">
                <a:extLst>
                  <a:ext uri="{FF2B5EF4-FFF2-40B4-BE49-F238E27FC236}">
                    <a16:creationId xmlns:a16="http://schemas.microsoft.com/office/drawing/2014/main" id="{9F123349-4B50-FB58-F17E-57E1C107D406}"/>
                  </a:ext>
                </a:extLst>
              </p:cNvPr>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98;p45">
                <a:extLst>
                  <a:ext uri="{FF2B5EF4-FFF2-40B4-BE49-F238E27FC236}">
                    <a16:creationId xmlns:a16="http://schemas.microsoft.com/office/drawing/2014/main" id="{8F0535D0-112B-169C-60A9-C3D17BE5CFEB}"/>
                  </a:ext>
                </a:extLst>
              </p:cNvPr>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99;p45">
                <a:extLst>
                  <a:ext uri="{FF2B5EF4-FFF2-40B4-BE49-F238E27FC236}">
                    <a16:creationId xmlns:a16="http://schemas.microsoft.com/office/drawing/2014/main" id="{30A04A37-F41F-3A5D-6BDC-A54E927BAEB1}"/>
                  </a:ext>
                </a:extLst>
              </p:cNvPr>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700;p45">
                <a:extLst>
                  <a:ext uri="{FF2B5EF4-FFF2-40B4-BE49-F238E27FC236}">
                    <a16:creationId xmlns:a16="http://schemas.microsoft.com/office/drawing/2014/main" id="{6192350A-95E1-BA93-7705-FE0CE8DE6E43}"/>
                  </a:ext>
                </a:extLst>
              </p:cNvPr>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1;p45">
                <a:extLst>
                  <a:ext uri="{FF2B5EF4-FFF2-40B4-BE49-F238E27FC236}">
                    <a16:creationId xmlns:a16="http://schemas.microsoft.com/office/drawing/2014/main" id="{1706D3E2-3A62-8E90-E516-790786477D5A}"/>
                  </a:ext>
                </a:extLst>
              </p:cNvPr>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02;p45">
                <a:extLst>
                  <a:ext uri="{FF2B5EF4-FFF2-40B4-BE49-F238E27FC236}">
                    <a16:creationId xmlns:a16="http://schemas.microsoft.com/office/drawing/2014/main" id="{8F4CBC69-2C25-1391-D248-491A4982AEAA}"/>
                  </a:ext>
                </a:extLst>
              </p:cNvPr>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03;p45">
                <a:extLst>
                  <a:ext uri="{FF2B5EF4-FFF2-40B4-BE49-F238E27FC236}">
                    <a16:creationId xmlns:a16="http://schemas.microsoft.com/office/drawing/2014/main" id="{CCE157B0-8920-197F-7E4A-723CD29E9BA1}"/>
                  </a:ext>
                </a:extLst>
              </p:cNvPr>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04;p45">
                <a:extLst>
                  <a:ext uri="{FF2B5EF4-FFF2-40B4-BE49-F238E27FC236}">
                    <a16:creationId xmlns:a16="http://schemas.microsoft.com/office/drawing/2014/main" id="{E5911242-2F49-4377-E186-6366426FF97E}"/>
                  </a:ext>
                </a:extLst>
              </p:cNvPr>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05;p45">
                <a:extLst>
                  <a:ext uri="{FF2B5EF4-FFF2-40B4-BE49-F238E27FC236}">
                    <a16:creationId xmlns:a16="http://schemas.microsoft.com/office/drawing/2014/main" id="{754C216E-3BB7-1D20-0BBC-FE5C0D661E42}"/>
                  </a:ext>
                </a:extLst>
              </p:cNvPr>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06;p45">
                <a:extLst>
                  <a:ext uri="{FF2B5EF4-FFF2-40B4-BE49-F238E27FC236}">
                    <a16:creationId xmlns:a16="http://schemas.microsoft.com/office/drawing/2014/main" id="{FA3E8915-D1C4-8BEA-F6B2-C84D8033326A}"/>
                  </a:ext>
                </a:extLst>
              </p:cNvPr>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07;p45">
                <a:extLst>
                  <a:ext uri="{FF2B5EF4-FFF2-40B4-BE49-F238E27FC236}">
                    <a16:creationId xmlns:a16="http://schemas.microsoft.com/office/drawing/2014/main" id="{F0633E24-6412-E022-F200-155EEE47D0DA}"/>
                  </a:ext>
                </a:extLst>
              </p:cNvPr>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08;p45">
                <a:extLst>
                  <a:ext uri="{FF2B5EF4-FFF2-40B4-BE49-F238E27FC236}">
                    <a16:creationId xmlns:a16="http://schemas.microsoft.com/office/drawing/2014/main" id="{1161C233-1BEE-47A1-6F01-D301D6D9D7E9}"/>
                  </a:ext>
                </a:extLst>
              </p:cNvPr>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09;p45">
                <a:extLst>
                  <a:ext uri="{FF2B5EF4-FFF2-40B4-BE49-F238E27FC236}">
                    <a16:creationId xmlns:a16="http://schemas.microsoft.com/office/drawing/2014/main" id="{70758908-C9AB-A031-9B12-2BAD2A50F495}"/>
                  </a:ext>
                </a:extLst>
              </p:cNvPr>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10;p45">
                <a:extLst>
                  <a:ext uri="{FF2B5EF4-FFF2-40B4-BE49-F238E27FC236}">
                    <a16:creationId xmlns:a16="http://schemas.microsoft.com/office/drawing/2014/main" id="{49F785D2-7333-8DF4-46EC-CD841196D502}"/>
                  </a:ext>
                </a:extLst>
              </p:cNvPr>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711;p45">
                <a:extLst>
                  <a:ext uri="{FF2B5EF4-FFF2-40B4-BE49-F238E27FC236}">
                    <a16:creationId xmlns:a16="http://schemas.microsoft.com/office/drawing/2014/main" id="{2C9C9DC4-B00C-1092-E684-01AFAFA4139C}"/>
                  </a:ext>
                </a:extLst>
              </p:cNvPr>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712;p45">
                <a:extLst>
                  <a:ext uri="{FF2B5EF4-FFF2-40B4-BE49-F238E27FC236}">
                    <a16:creationId xmlns:a16="http://schemas.microsoft.com/office/drawing/2014/main" id="{E37515E9-19DE-A271-A0A2-7D1DB8DAF843}"/>
                  </a:ext>
                </a:extLst>
              </p:cNvPr>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713;p45">
                <a:extLst>
                  <a:ext uri="{FF2B5EF4-FFF2-40B4-BE49-F238E27FC236}">
                    <a16:creationId xmlns:a16="http://schemas.microsoft.com/office/drawing/2014/main" id="{4DD8317E-0174-1EF3-A1E4-F85E995BCBEB}"/>
                  </a:ext>
                </a:extLst>
              </p:cNvPr>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714;p45">
                <a:extLst>
                  <a:ext uri="{FF2B5EF4-FFF2-40B4-BE49-F238E27FC236}">
                    <a16:creationId xmlns:a16="http://schemas.microsoft.com/office/drawing/2014/main" id="{A5410F33-D727-6188-A0AA-DB41F90077C1}"/>
                  </a:ext>
                </a:extLst>
              </p:cNvPr>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715;p45">
                <a:extLst>
                  <a:ext uri="{FF2B5EF4-FFF2-40B4-BE49-F238E27FC236}">
                    <a16:creationId xmlns:a16="http://schemas.microsoft.com/office/drawing/2014/main" id="{62637E40-2828-CAF4-486B-A217BE3EEB92}"/>
                  </a:ext>
                </a:extLst>
              </p:cNvPr>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716;p45">
                <a:extLst>
                  <a:ext uri="{FF2B5EF4-FFF2-40B4-BE49-F238E27FC236}">
                    <a16:creationId xmlns:a16="http://schemas.microsoft.com/office/drawing/2014/main" id="{320A1CF4-688A-FE31-31F6-BD08734522BF}"/>
                  </a:ext>
                </a:extLst>
              </p:cNvPr>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717;p45">
                <a:extLst>
                  <a:ext uri="{FF2B5EF4-FFF2-40B4-BE49-F238E27FC236}">
                    <a16:creationId xmlns:a16="http://schemas.microsoft.com/office/drawing/2014/main" id="{395E1E1F-1E47-261C-A61B-A8DFB89380AE}"/>
                  </a:ext>
                </a:extLst>
              </p:cNvPr>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718;p45">
                <a:extLst>
                  <a:ext uri="{FF2B5EF4-FFF2-40B4-BE49-F238E27FC236}">
                    <a16:creationId xmlns:a16="http://schemas.microsoft.com/office/drawing/2014/main" id="{2C60ABBD-BBC6-71C9-92EB-619BFAC812AF}"/>
                  </a:ext>
                </a:extLst>
              </p:cNvPr>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719;p45">
                <a:extLst>
                  <a:ext uri="{FF2B5EF4-FFF2-40B4-BE49-F238E27FC236}">
                    <a16:creationId xmlns:a16="http://schemas.microsoft.com/office/drawing/2014/main" id="{834630EF-1C1A-1C26-F1A2-EC107157D475}"/>
                  </a:ext>
                </a:extLst>
              </p:cNvPr>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720;p45">
                <a:extLst>
                  <a:ext uri="{FF2B5EF4-FFF2-40B4-BE49-F238E27FC236}">
                    <a16:creationId xmlns:a16="http://schemas.microsoft.com/office/drawing/2014/main" id="{A6D3E91A-4710-9C61-F8CB-093F98D29937}"/>
                  </a:ext>
                </a:extLst>
              </p:cNvPr>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721;p45">
                <a:extLst>
                  <a:ext uri="{FF2B5EF4-FFF2-40B4-BE49-F238E27FC236}">
                    <a16:creationId xmlns:a16="http://schemas.microsoft.com/office/drawing/2014/main" id="{868E4C02-0A4C-5452-22A9-D7CE6CD0D7D9}"/>
                  </a:ext>
                </a:extLst>
              </p:cNvPr>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722;p45">
                <a:extLst>
                  <a:ext uri="{FF2B5EF4-FFF2-40B4-BE49-F238E27FC236}">
                    <a16:creationId xmlns:a16="http://schemas.microsoft.com/office/drawing/2014/main" id="{DF408ECD-7A9E-DCB0-FB2D-35352D87AF43}"/>
                  </a:ext>
                </a:extLst>
              </p:cNvPr>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723;p45">
                <a:extLst>
                  <a:ext uri="{FF2B5EF4-FFF2-40B4-BE49-F238E27FC236}">
                    <a16:creationId xmlns:a16="http://schemas.microsoft.com/office/drawing/2014/main" id="{37105A0A-00D4-7CDB-2E5C-592E5D90E1B2}"/>
                  </a:ext>
                </a:extLst>
              </p:cNvPr>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724;p45">
                <a:extLst>
                  <a:ext uri="{FF2B5EF4-FFF2-40B4-BE49-F238E27FC236}">
                    <a16:creationId xmlns:a16="http://schemas.microsoft.com/office/drawing/2014/main" id="{9BFDD7FF-E9BC-8D20-EC40-4C6821CFD53B}"/>
                  </a:ext>
                </a:extLst>
              </p:cNvPr>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725;p45">
                <a:extLst>
                  <a:ext uri="{FF2B5EF4-FFF2-40B4-BE49-F238E27FC236}">
                    <a16:creationId xmlns:a16="http://schemas.microsoft.com/office/drawing/2014/main" id="{A86BD6C9-A5CC-09E1-0E66-A9513AB8C874}"/>
                  </a:ext>
                </a:extLst>
              </p:cNvPr>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726;p45">
                <a:extLst>
                  <a:ext uri="{FF2B5EF4-FFF2-40B4-BE49-F238E27FC236}">
                    <a16:creationId xmlns:a16="http://schemas.microsoft.com/office/drawing/2014/main" id="{D3F40BF8-1349-5047-8DC5-A3C876E61E9A}"/>
                  </a:ext>
                </a:extLst>
              </p:cNvPr>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727;p45">
                <a:extLst>
                  <a:ext uri="{FF2B5EF4-FFF2-40B4-BE49-F238E27FC236}">
                    <a16:creationId xmlns:a16="http://schemas.microsoft.com/office/drawing/2014/main" id="{46EAFD16-D4C9-B9A2-589F-775960106434}"/>
                  </a:ext>
                </a:extLst>
              </p:cNvPr>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728;p45">
                <a:extLst>
                  <a:ext uri="{FF2B5EF4-FFF2-40B4-BE49-F238E27FC236}">
                    <a16:creationId xmlns:a16="http://schemas.microsoft.com/office/drawing/2014/main" id="{344ECFAF-9D72-F9C9-17A3-13CFCC1419FB}"/>
                  </a:ext>
                </a:extLst>
              </p:cNvPr>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729;p45">
                <a:extLst>
                  <a:ext uri="{FF2B5EF4-FFF2-40B4-BE49-F238E27FC236}">
                    <a16:creationId xmlns:a16="http://schemas.microsoft.com/office/drawing/2014/main" id="{89E811B2-ED84-B8A5-B763-FAEDC3C72D65}"/>
                  </a:ext>
                </a:extLst>
              </p:cNvPr>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730;p45">
                <a:extLst>
                  <a:ext uri="{FF2B5EF4-FFF2-40B4-BE49-F238E27FC236}">
                    <a16:creationId xmlns:a16="http://schemas.microsoft.com/office/drawing/2014/main" id="{6D5DE434-A05E-7A58-CA17-B5983FDFC95D}"/>
                  </a:ext>
                </a:extLst>
              </p:cNvPr>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731;p45">
                <a:extLst>
                  <a:ext uri="{FF2B5EF4-FFF2-40B4-BE49-F238E27FC236}">
                    <a16:creationId xmlns:a16="http://schemas.microsoft.com/office/drawing/2014/main" id="{B7D7309C-055F-BBC2-8D12-3B92974E3EBC}"/>
                  </a:ext>
                </a:extLst>
              </p:cNvPr>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732;p45">
                <a:extLst>
                  <a:ext uri="{FF2B5EF4-FFF2-40B4-BE49-F238E27FC236}">
                    <a16:creationId xmlns:a16="http://schemas.microsoft.com/office/drawing/2014/main" id="{B51B05D2-6145-0DAD-0863-92626EF9B829}"/>
                  </a:ext>
                </a:extLst>
              </p:cNvPr>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733;p45">
                <a:extLst>
                  <a:ext uri="{FF2B5EF4-FFF2-40B4-BE49-F238E27FC236}">
                    <a16:creationId xmlns:a16="http://schemas.microsoft.com/office/drawing/2014/main" id="{0C77FFA1-FEDF-5F0E-F582-1F7B04283B87}"/>
                  </a:ext>
                </a:extLst>
              </p:cNvPr>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734;p45">
                <a:extLst>
                  <a:ext uri="{FF2B5EF4-FFF2-40B4-BE49-F238E27FC236}">
                    <a16:creationId xmlns:a16="http://schemas.microsoft.com/office/drawing/2014/main" id="{3397BE8A-A1F0-9299-A364-D5F77A4AF32E}"/>
                  </a:ext>
                </a:extLst>
              </p:cNvPr>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735;p45">
                <a:extLst>
                  <a:ext uri="{FF2B5EF4-FFF2-40B4-BE49-F238E27FC236}">
                    <a16:creationId xmlns:a16="http://schemas.microsoft.com/office/drawing/2014/main" id="{D92F9BAE-C995-6E71-2349-C9F27E34A7E9}"/>
                  </a:ext>
                </a:extLst>
              </p:cNvPr>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736;p45">
                <a:extLst>
                  <a:ext uri="{FF2B5EF4-FFF2-40B4-BE49-F238E27FC236}">
                    <a16:creationId xmlns:a16="http://schemas.microsoft.com/office/drawing/2014/main" id="{CE432D54-70FC-B1E5-16A1-BEFAE1F6801A}"/>
                  </a:ext>
                </a:extLst>
              </p:cNvPr>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737;p45">
                <a:extLst>
                  <a:ext uri="{FF2B5EF4-FFF2-40B4-BE49-F238E27FC236}">
                    <a16:creationId xmlns:a16="http://schemas.microsoft.com/office/drawing/2014/main" id="{883653FF-2B1C-648B-4466-2810BF9AED35}"/>
                  </a:ext>
                </a:extLst>
              </p:cNvPr>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738;p45">
                <a:extLst>
                  <a:ext uri="{FF2B5EF4-FFF2-40B4-BE49-F238E27FC236}">
                    <a16:creationId xmlns:a16="http://schemas.microsoft.com/office/drawing/2014/main" id="{3C387138-A413-4607-54FE-9C241F36051E}"/>
                  </a:ext>
                </a:extLst>
              </p:cNvPr>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739;p45">
                <a:extLst>
                  <a:ext uri="{FF2B5EF4-FFF2-40B4-BE49-F238E27FC236}">
                    <a16:creationId xmlns:a16="http://schemas.microsoft.com/office/drawing/2014/main" id="{73CCDE08-76CF-0700-2154-5B344DAA8123}"/>
                  </a:ext>
                </a:extLst>
              </p:cNvPr>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740;p45">
                <a:extLst>
                  <a:ext uri="{FF2B5EF4-FFF2-40B4-BE49-F238E27FC236}">
                    <a16:creationId xmlns:a16="http://schemas.microsoft.com/office/drawing/2014/main" id="{22F65A59-BA84-E133-6E10-D47E54621FC0}"/>
                  </a:ext>
                </a:extLst>
              </p:cNvPr>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741;p45">
                <a:extLst>
                  <a:ext uri="{FF2B5EF4-FFF2-40B4-BE49-F238E27FC236}">
                    <a16:creationId xmlns:a16="http://schemas.microsoft.com/office/drawing/2014/main" id="{49B667F1-0C13-3299-7C7C-6FC252F8045C}"/>
                  </a:ext>
                </a:extLst>
              </p:cNvPr>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742;p45">
                <a:extLst>
                  <a:ext uri="{FF2B5EF4-FFF2-40B4-BE49-F238E27FC236}">
                    <a16:creationId xmlns:a16="http://schemas.microsoft.com/office/drawing/2014/main" id="{5ABFCD0A-8B11-02FF-3A90-E0C55A06B4C7}"/>
                  </a:ext>
                </a:extLst>
              </p:cNvPr>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743;p45">
                <a:extLst>
                  <a:ext uri="{FF2B5EF4-FFF2-40B4-BE49-F238E27FC236}">
                    <a16:creationId xmlns:a16="http://schemas.microsoft.com/office/drawing/2014/main" id="{0B0540FF-5E75-4989-BBAF-5D10828C82C6}"/>
                  </a:ext>
                </a:extLst>
              </p:cNvPr>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744;p45">
                <a:extLst>
                  <a:ext uri="{FF2B5EF4-FFF2-40B4-BE49-F238E27FC236}">
                    <a16:creationId xmlns:a16="http://schemas.microsoft.com/office/drawing/2014/main" id="{4E4B80DB-3C9F-C0C0-9D1A-367E07D7D437}"/>
                  </a:ext>
                </a:extLst>
              </p:cNvPr>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745;p45">
                <a:extLst>
                  <a:ext uri="{FF2B5EF4-FFF2-40B4-BE49-F238E27FC236}">
                    <a16:creationId xmlns:a16="http://schemas.microsoft.com/office/drawing/2014/main" id="{8ACB4119-C5AE-3800-550C-74836EDDC081}"/>
                  </a:ext>
                </a:extLst>
              </p:cNvPr>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746;p45">
                <a:extLst>
                  <a:ext uri="{FF2B5EF4-FFF2-40B4-BE49-F238E27FC236}">
                    <a16:creationId xmlns:a16="http://schemas.microsoft.com/office/drawing/2014/main" id="{A9AA22FF-5087-EFB8-E20D-0301E651A85A}"/>
                  </a:ext>
                </a:extLst>
              </p:cNvPr>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747;p45">
                <a:extLst>
                  <a:ext uri="{FF2B5EF4-FFF2-40B4-BE49-F238E27FC236}">
                    <a16:creationId xmlns:a16="http://schemas.microsoft.com/office/drawing/2014/main" id="{8001405E-A234-02AB-2FFE-963818AE05DF}"/>
                  </a:ext>
                </a:extLst>
              </p:cNvPr>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748;p45">
                <a:extLst>
                  <a:ext uri="{FF2B5EF4-FFF2-40B4-BE49-F238E27FC236}">
                    <a16:creationId xmlns:a16="http://schemas.microsoft.com/office/drawing/2014/main" id="{14635FCA-931E-5963-6AA0-CA20A78290F3}"/>
                  </a:ext>
                </a:extLst>
              </p:cNvPr>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749;p45">
                <a:extLst>
                  <a:ext uri="{FF2B5EF4-FFF2-40B4-BE49-F238E27FC236}">
                    <a16:creationId xmlns:a16="http://schemas.microsoft.com/office/drawing/2014/main" id="{2C3D8FA1-89DC-6F9F-5637-01B471626FD3}"/>
                  </a:ext>
                </a:extLst>
              </p:cNvPr>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750;p45">
                <a:extLst>
                  <a:ext uri="{FF2B5EF4-FFF2-40B4-BE49-F238E27FC236}">
                    <a16:creationId xmlns:a16="http://schemas.microsoft.com/office/drawing/2014/main" id="{93D7208F-995C-8DDB-D0F8-8374F3CA2F56}"/>
                  </a:ext>
                </a:extLst>
              </p:cNvPr>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751;p45">
                <a:extLst>
                  <a:ext uri="{FF2B5EF4-FFF2-40B4-BE49-F238E27FC236}">
                    <a16:creationId xmlns:a16="http://schemas.microsoft.com/office/drawing/2014/main" id="{A0091182-7DF1-6DA8-693C-0B8BE9FA6195}"/>
                  </a:ext>
                </a:extLst>
              </p:cNvPr>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752;p45">
                <a:extLst>
                  <a:ext uri="{FF2B5EF4-FFF2-40B4-BE49-F238E27FC236}">
                    <a16:creationId xmlns:a16="http://schemas.microsoft.com/office/drawing/2014/main" id="{4609FD58-F2DF-5347-06CC-EE219584121D}"/>
                  </a:ext>
                </a:extLst>
              </p:cNvPr>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753;p45">
                <a:extLst>
                  <a:ext uri="{FF2B5EF4-FFF2-40B4-BE49-F238E27FC236}">
                    <a16:creationId xmlns:a16="http://schemas.microsoft.com/office/drawing/2014/main" id="{76539426-1892-2CE4-6EC0-F2351B5A38A7}"/>
                  </a:ext>
                </a:extLst>
              </p:cNvPr>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754;p45">
                <a:extLst>
                  <a:ext uri="{FF2B5EF4-FFF2-40B4-BE49-F238E27FC236}">
                    <a16:creationId xmlns:a16="http://schemas.microsoft.com/office/drawing/2014/main" id="{B931C6DB-F7F9-C768-59F1-DEC859FBA04A}"/>
                  </a:ext>
                </a:extLst>
              </p:cNvPr>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755;p45">
                <a:extLst>
                  <a:ext uri="{FF2B5EF4-FFF2-40B4-BE49-F238E27FC236}">
                    <a16:creationId xmlns:a16="http://schemas.microsoft.com/office/drawing/2014/main" id="{872503E7-6FCC-2B10-22CF-D01F6DEC240F}"/>
                  </a:ext>
                </a:extLst>
              </p:cNvPr>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756;p45">
                <a:extLst>
                  <a:ext uri="{FF2B5EF4-FFF2-40B4-BE49-F238E27FC236}">
                    <a16:creationId xmlns:a16="http://schemas.microsoft.com/office/drawing/2014/main" id="{C917D5C2-58C1-2B60-B58E-2061D91E269C}"/>
                  </a:ext>
                </a:extLst>
              </p:cNvPr>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757;p45">
                <a:extLst>
                  <a:ext uri="{FF2B5EF4-FFF2-40B4-BE49-F238E27FC236}">
                    <a16:creationId xmlns:a16="http://schemas.microsoft.com/office/drawing/2014/main" id="{683D16F9-F340-C799-2760-E21EA8431E69}"/>
                  </a:ext>
                </a:extLst>
              </p:cNvPr>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758;p45">
                <a:extLst>
                  <a:ext uri="{FF2B5EF4-FFF2-40B4-BE49-F238E27FC236}">
                    <a16:creationId xmlns:a16="http://schemas.microsoft.com/office/drawing/2014/main" id="{F27EF8C5-8BD9-4EBB-5942-709467ACDC52}"/>
                  </a:ext>
                </a:extLst>
              </p:cNvPr>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759;p45">
                <a:extLst>
                  <a:ext uri="{FF2B5EF4-FFF2-40B4-BE49-F238E27FC236}">
                    <a16:creationId xmlns:a16="http://schemas.microsoft.com/office/drawing/2014/main" id="{0F12560D-DEC3-59A7-8A32-1C0D553868C9}"/>
                  </a:ext>
                </a:extLst>
              </p:cNvPr>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760;p45">
                <a:extLst>
                  <a:ext uri="{FF2B5EF4-FFF2-40B4-BE49-F238E27FC236}">
                    <a16:creationId xmlns:a16="http://schemas.microsoft.com/office/drawing/2014/main" id="{DED8B46B-12FC-0B60-9F54-081C320EFCED}"/>
                  </a:ext>
                </a:extLst>
              </p:cNvPr>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761;p45">
                <a:extLst>
                  <a:ext uri="{FF2B5EF4-FFF2-40B4-BE49-F238E27FC236}">
                    <a16:creationId xmlns:a16="http://schemas.microsoft.com/office/drawing/2014/main" id="{E8D122D3-AAD0-EAEB-7494-E37C0CFB7CCE}"/>
                  </a:ext>
                </a:extLst>
              </p:cNvPr>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762;p45">
                <a:extLst>
                  <a:ext uri="{FF2B5EF4-FFF2-40B4-BE49-F238E27FC236}">
                    <a16:creationId xmlns:a16="http://schemas.microsoft.com/office/drawing/2014/main" id="{CF927B16-DBCC-0EC1-DAA0-C26097E2C930}"/>
                  </a:ext>
                </a:extLst>
              </p:cNvPr>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763;p45">
                <a:extLst>
                  <a:ext uri="{FF2B5EF4-FFF2-40B4-BE49-F238E27FC236}">
                    <a16:creationId xmlns:a16="http://schemas.microsoft.com/office/drawing/2014/main" id="{F1003C4A-34AC-38C3-915A-1C7C038A402F}"/>
                  </a:ext>
                </a:extLst>
              </p:cNvPr>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764;p45">
                <a:extLst>
                  <a:ext uri="{FF2B5EF4-FFF2-40B4-BE49-F238E27FC236}">
                    <a16:creationId xmlns:a16="http://schemas.microsoft.com/office/drawing/2014/main" id="{4962A743-0F29-D888-D1C3-F04E9AFCDC22}"/>
                  </a:ext>
                </a:extLst>
              </p:cNvPr>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765;p45">
                <a:extLst>
                  <a:ext uri="{FF2B5EF4-FFF2-40B4-BE49-F238E27FC236}">
                    <a16:creationId xmlns:a16="http://schemas.microsoft.com/office/drawing/2014/main" id="{BA03C90C-235A-B7B3-0020-ADF3C7F36333}"/>
                  </a:ext>
                </a:extLst>
              </p:cNvPr>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766;p45">
                <a:extLst>
                  <a:ext uri="{FF2B5EF4-FFF2-40B4-BE49-F238E27FC236}">
                    <a16:creationId xmlns:a16="http://schemas.microsoft.com/office/drawing/2014/main" id="{04762552-5C10-65DC-C7ED-E15A150699BC}"/>
                  </a:ext>
                </a:extLst>
              </p:cNvPr>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767;p45">
                <a:extLst>
                  <a:ext uri="{FF2B5EF4-FFF2-40B4-BE49-F238E27FC236}">
                    <a16:creationId xmlns:a16="http://schemas.microsoft.com/office/drawing/2014/main" id="{085AD47F-0A8D-8748-3A66-49E13C1169DD}"/>
                  </a:ext>
                </a:extLst>
              </p:cNvPr>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768;p45">
                <a:extLst>
                  <a:ext uri="{FF2B5EF4-FFF2-40B4-BE49-F238E27FC236}">
                    <a16:creationId xmlns:a16="http://schemas.microsoft.com/office/drawing/2014/main" id="{C71B745F-C221-CE62-5459-8B031072AAAC}"/>
                  </a:ext>
                </a:extLst>
              </p:cNvPr>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769;p45">
                <a:extLst>
                  <a:ext uri="{FF2B5EF4-FFF2-40B4-BE49-F238E27FC236}">
                    <a16:creationId xmlns:a16="http://schemas.microsoft.com/office/drawing/2014/main" id="{A5DBB407-A9D8-FE5E-698F-5C15784DC83F}"/>
                  </a:ext>
                </a:extLst>
              </p:cNvPr>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770;p45">
                <a:extLst>
                  <a:ext uri="{FF2B5EF4-FFF2-40B4-BE49-F238E27FC236}">
                    <a16:creationId xmlns:a16="http://schemas.microsoft.com/office/drawing/2014/main" id="{ABA76C53-57B9-8175-B03D-93F7D65B9CA4}"/>
                  </a:ext>
                </a:extLst>
              </p:cNvPr>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771;p45">
                <a:extLst>
                  <a:ext uri="{FF2B5EF4-FFF2-40B4-BE49-F238E27FC236}">
                    <a16:creationId xmlns:a16="http://schemas.microsoft.com/office/drawing/2014/main" id="{2D3210B9-EA04-1E30-0171-8958D0D6ED39}"/>
                  </a:ext>
                </a:extLst>
              </p:cNvPr>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772;p45">
                <a:extLst>
                  <a:ext uri="{FF2B5EF4-FFF2-40B4-BE49-F238E27FC236}">
                    <a16:creationId xmlns:a16="http://schemas.microsoft.com/office/drawing/2014/main" id="{A18C3A54-C644-0C91-DB65-AC27CBFC9616}"/>
                  </a:ext>
                </a:extLst>
              </p:cNvPr>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773;p45">
                <a:extLst>
                  <a:ext uri="{FF2B5EF4-FFF2-40B4-BE49-F238E27FC236}">
                    <a16:creationId xmlns:a16="http://schemas.microsoft.com/office/drawing/2014/main" id="{D804B34D-5CFE-8031-15B1-40DD6DC49FF1}"/>
                  </a:ext>
                </a:extLst>
              </p:cNvPr>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774;p45">
                <a:extLst>
                  <a:ext uri="{FF2B5EF4-FFF2-40B4-BE49-F238E27FC236}">
                    <a16:creationId xmlns:a16="http://schemas.microsoft.com/office/drawing/2014/main" id="{1D14F4B4-30C6-4473-D281-CBF6914FA27F}"/>
                  </a:ext>
                </a:extLst>
              </p:cNvPr>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775;p45">
                <a:extLst>
                  <a:ext uri="{FF2B5EF4-FFF2-40B4-BE49-F238E27FC236}">
                    <a16:creationId xmlns:a16="http://schemas.microsoft.com/office/drawing/2014/main" id="{DAA78CE6-879E-22E9-AE60-FED27CF2074B}"/>
                  </a:ext>
                </a:extLst>
              </p:cNvPr>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776;p45">
                <a:extLst>
                  <a:ext uri="{FF2B5EF4-FFF2-40B4-BE49-F238E27FC236}">
                    <a16:creationId xmlns:a16="http://schemas.microsoft.com/office/drawing/2014/main" id="{3624AFC1-2834-453E-57A6-B99388AD84F2}"/>
                  </a:ext>
                </a:extLst>
              </p:cNvPr>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777;p45">
                <a:extLst>
                  <a:ext uri="{FF2B5EF4-FFF2-40B4-BE49-F238E27FC236}">
                    <a16:creationId xmlns:a16="http://schemas.microsoft.com/office/drawing/2014/main" id="{3EB63596-62C7-F606-C159-0147FB49FD65}"/>
                  </a:ext>
                </a:extLst>
              </p:cNvPr>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778;p45">
                <a:extLst>
                  <a:ext uri="{FF2B5EF4-FFF2-40B4-BE49-F238E27FC236}">
                    <a16:creationId xmlns:a16="http://schemas.microsoft.com/office/drawing/2014/main" id="{6A026814-3DB8-B5EE-1735-A2706CEF700A}"/>
                  </a:ext>
                </a:extLst>
              </p:cNvPr>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779;p45">
                <a:extLst>
                  <a:ext uri="{FF2B5EF4-FFF2-40B4-BE49-F238E27FC236}">
                    <a16:creationId xmlns:a16="http://schemas.microsoft.com/office/drawing/2014/main" id="{ED3D227A-5C67-8FAD-2D47-C35AAE3C4F21}"/>
                  </a:ext>
                </a:extLst>
              </p:cNvPr>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780;p45">
                <a:extLst>
                  <a:ext uri="{FF2B5EF4-FFF2-40B4-BE49-F238E27FC236}">
                    <a16:creationId xmlns:a16="http://schemas.microsoft.com/office/drawing/2014/main" id="{7DCCE1FD-7A02-72EA-28A2-A34D964DE740}"/>
                  </a:ext>
                </a:extLst>
              </p:cNvPr>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781;p45">
                <a:extLst>
                  <a:ext uri="{FF2B5EF4-FFF2-40B4-BE49-F238E27FC236}">
                    <a16:creationId xmlns:a16="http://schemas.microsoft.com/office/drawing/2014/main" id="{A7838147-6635-7ACF-28F2-DA39A008834E}"/>
                  </a:ext>
                </a:extLst>
              </p:cNvPr>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782;p45">
                <a:extLst>
                  <a:ext uri="{FF2B5EF4-FFF2-40B4-BE49-F238E27FC236}">
                    <a16:creationId xmlns:a16="http://schemas.microsoft.com/office/drawing/2014/main" id="{87A7EADF-A59A-14D1-90CB-7E9999422739}"/>
                  </a:ext>
                </a:extLst>
              </p:cNvPr>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783;p45">
                <a:extLst>
                  <a:ext uri="{FF2B5EF4-FFF2-40B4-BE49-F238E27FC236}">
                    <a16:creationId xmlns:a16="http://schemas.microsoft.com/office/drawing/2014/main" id="{98E970FF-F9EA-5209-6A96-0C0C374B59BC}"/>
                  </a:ext>
                </a:extLst>
              </p:cNvPr>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784;p45">
                <a:extLst>
                  <a:ext uri="{FF2B5EF4-FFF2-40B4-BE49-F238E27FC236}">
                    <a16:creationId xmlns:a16="http://schemas.microsoft.com/office/drawing/2014/main" id="{2AA4235E-D19F-18D9-1C4E-C5C43B33B40A}"/>
                  </a:ext>
                </a:extLst>
              </p:cNvPr>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785;p45">
                <a:extLst>
                  <a:ext uri="{FF2B5EF4-FFF2-40B4-BE49-F238E27FC236}">
                    <a16:creationId xmlns:a16="http://schemas.microsoft.com/office/drawing/2014/main" id="{4F3D5C93-B590-5C36-FCE4-1F7F970F57E7}"/>
                  </a:ext>
                </a:extLst>
              </p:cNvPr>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786;p45">
                <a:extLst>
                  <a:ext uri="{FF2B5EF4-FFF2-40B4-BE49-F238E27FC236}">
                    <a16:creationId xmlns:a16="http://schemas.microsoft.com/office/drawing/2014/main" id="{EC2055A9-C447-532A-34E0-B87E3A9312AC}"/>
                  </a:ext>
                </a:extLst>
              </p:cNvPr>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787;p45">
                <a:extLst>
                  <a:ext uri="{FF2B5EF4-FFF2-40B4-BE49-F238E27FC236}">
                    <a16:creationId xmlns:a16="http://schemas.microsoft.com/office/drawing/2014/main" id="{E0B811D9-F0DD-59E4-446C-37D406E7387B}"/>
                  </a:ext>
                </a:extLst>
              </p:cNvPr>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788;p45">
                <a:extLst>
                  <a:ext uri="{FF2B5EF4-FFF2-40B4-BE49-F238E27FC236}">
                    <a16:creationId xmlns:a16="http://schemas.microsoft.com/office/drawing/2014/main" id="{4DA2E13D-64D2-FE1A-12A5-755C758C06E7}"/>
                  </a:ext>
                </a:extLst>
              </p:cNvPr>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789;p45">
                <a:extLst>
                  <a:ext uri="{FF2B5EF4-FFF2-40B4-BE49-F238E27FC236}">
                    <a16:creationId xmlns:a16="http://schemas.microsoft.com/office/drawing/2014/main" id="{B815D575-6067-873B-F993-229AA4DEB6FE}"/>
                  </a:ext>
                </a:extLst>
              </p:cNvPr>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790;p45">
                <a:extLst>
                  <a:ext uri="{FF2B5EF4-FFF2-40B4-BE49-F238E27FC236}">
                    <a16:creationId xmlns:a16="http://schemas.microsoft.com/office/drawing/2014/main" id="{09FD6A77-E75C-165A-B029-375F1C4DC71A}"/>
                  </a:ext>
                </a:extLst>
              </p:cNvPr>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791;p45">
                <a:extLst>
                  <a:ext uri="{FF2B5EF4-FFF2-40B4-BE49-F238E27FC236}">
                    <a16:creationId xmlns:a16="http://schemas.microsoft.com/office/drawing/2014/main" id="{7F281DF9-F0CC-77C5-3364-211D782D3609}"/>
                  </a:ext>
                </a:extLst>
              </p:cNvPr>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792;p45">
                <a:extLst>
                  <a:ext uri="{FF2B5EF4-FFF2-40B4-BE49-F238E27FC236}">
                    <a16:creationId xmlns:a16="http://schemas.microsoft.com/office/drawing/2014/main" id="{12115524-B210-3600-E311-5E7A14735A3F}"/>
                  </a:ext>
                </a:extLst>
              </p:cNvPr>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793;p45">
                <a:extLst>
                  <a:ext uri="{FF2B5EF4-FFF2-40B4-BE49-F238E27FC236}">
                    <a16:creationId xmlns:a16="http://schemas.microsoft.com/office/drawing/2014/main" id="{488B4120-1FCF-57DD-C3D1-D0C3F5122432}"/>
                  </a:ext>
                </a:extLst>
              </p:cNvPr>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794;p45">
                <a:extLst>
                  <a:ext uri="{FF2B5EF4-FFF2-40B4-BE49-F238E27FC236}">
                    <a16:creationId xmlns:a16="http://schemas.microsoft.com/office/drawing/2014/main" id="{5CB13B59-785F-E195-0C09-0AFBEBF8A1A6}"/>
                  </a:ext>
                </a:extLst>
              </p:cNvPr>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795;p45">
                <a:extLst>
                  <a:ext uri="{FF2B5EF4-FFF2-40B4-BE49-F238E27FC236}">
                    <a16:creationId xmlns:a16="http://schemas.microsoft.com/office/drawing/2014/main" id="{FE52E35C-F41D-07A2-2540-3E1D07997C59}"/>
                  </a:ext>
                </a:extLst>
              </p:cNvPr>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796;p45">
                <a:extLst>
                  <a:ext uri="{FF2B5EF4-FFF2-40B4-BE49-F238E27FC236}">
                    <a16:creationId xmlns:a16="http://schemas.microsoft.com/office/drawing/2014/main" id="{2E9E326E-F601-0727-29F6-9FB65B1E6AE9}"/>
                  </a:ext>
                </a:extLst>
              </p:cNvPr>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797;p45">
                <a:extLst>
                  <a:ext uri="{FF2B5EF4-FFF2-40B4-BE49-F238E27FC236}">
                    <a16:creationId xmlns:a16="http://schemas.microsoft.com/office/drawing/2014/main" id="{E386823E-BB77-047D-D255-810088F46605}"/>
                  </a:ext>
                </a:extLst>
              </p:cNvPr>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98;p45">
                <a:extLst>
                  <a:ext uri="{FF2B5EF4-FFF2-40B4-BE49-F238E27FC236}">
                    <a16:creationId xmlns:a16="http://schemas.microsoft.com/office/drawing/2014/main" id="{65CCB44A-6DE6-1919-E10E-42E662A34597}"/>
                  </a:ext>
                </a:extLst>
              </p:cNvPr>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99;p45">
                <a:extLst>
                  <a:ext uri="{FF2B5EF4-FFF2-40B4-BE49-F238E27FC236}">
                    <a16:creationId xmlns:a16="http://schemas.microsoft.com/office/drawing/2014/main" id="{1AD78E45-B0D9-EAF0-DFD8-7A8836BDFF41}"/>
                  </a:ext>
                </a:extLst>
              </p:cNvPr>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800;p45">
                <a:extLst>
                  <a:ext uri="{FF2B5EF4-FFF2-40B4-BE49-F238E27FC236}">
                    <a16:creationId xmlns:a16="http://schemas.microsoft.com/office/drawing/2014/main" id="{937290F3-D4F1-54AC-6737-DE9E169DB2F0}"/>
                  </a:ext>
                </a:extLst>
              </p:cNvPr>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801;p45">
                <a:extLst>
                  <a:ext uri="{FF2B5EF4-FFF2-40B4-BE49-F238E27FC236}">
                    <a16:creationId xmlns:a16="http://schemas.microsoft.com/office/drawing/2014/main" id="{0ADD9C4C-626A-3E7F-217B-90CBED2CDC7A}"/>
                  </a:ext>
                </a:extLst>
              </p:cNvPr>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802;p45">
                <a:extLst>
                  <a:ext uri="{FF2B5EF4-FFF2-40B4-BE49-F238E27FC236}">
                    <a16:creationId xmlns:a16="http://schemas.microsoft.com/office/drawing/2014/main" id="{666C1AAE-43FA-D7BA-469F-BCA83B789411}"/>
                  </a:ext>
                </a:extLst>
              </p:cNvPr>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803;p45">
                <a:extLst>
                  <a:ext uri="{FF2B5EF4-FFF2-40B4-BE49-F238E27FC236}">
                    <a16:creationId xmlns:a16="http://schemas.microsoft.com/office/drawing/2014/main" id="{FAEA576C-0E0F-D3DB-F045-4088058281F2}"/>
                  </a:ext>
                </a:extLst>
              </p:cNvPr>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804;p45">
                <a:extLst>
                  <a:ext uri="{FF2B5EF4-FFF2-40B4-BE49-F238E27FC236}">
                    <a16:creationId xmlns:a16="http://schemas.microsoft.com/office/drawing/2014/main" id="{CFA3D1C7-7C37-0FFC-C1B4-BAF8BFED6993}"/>
                  </a:ext>
                </a:extLst>
              </p:cNvPr>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805;p45">
                <a:extLst>
                  <a:ext uri="{FF2B5EF4-FFF2-40B4-BE49-F238E27FC236}">
                    <a16:creationId xmlns:a16="http://schemas.microsoft.com/office/drawing/2014/main" id="{E49536AD-4614-73C5-DDAA-7FB3E9AF5069}"/>
                  </a:ext>
                </a:extLst>
              </p:cNvPr>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806;p45">
                <a:extLst>
                  <a:ext uri="{FF2B5EF4-FFF2-40B4-BE49-F238E27FC236}">
                    <a16:creationId xmlns:a16="http://schemas.microsoft.com/office/drawing/2014/main" id="{66D2173D-00FE-1E93-64D6-E3625857556E}"/>
                  </a:ext>
                </a:extLst>
              </p:cNvPr>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807;p45">
                <a:extLst>
                  <a:ext uri="{FF2B5EF4-FFF2-40B4-BE49-F238E27FC236}">
                    <a16:creationId xmlns:a16="http://schemas.microsoft.com/office/drawing/2014/main" id="{278AC070-72E6-A84F-F4DF-80922325DB24}"/>
                  </a:ext>
                </a:extLst>
              </p:cNvPr>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808;p45">
                <a:extLst>
                  <a:ext uri="{FF2B5EF4-FFF2-40B4-BE49-F238E27FC236}">
                    <a16:creationId xmlns:a16="http://schemas.microsoft.com/office/drawing/2014/main" id="{9E7D737E-785C-CA0D-DE74-6357AB95AA3A}"/>
                  </a:ext>
                </a:extLst>
              </p:cNvPr>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809;p45">
                <a:extLst>
                  <a:ext uri="{FF2B5EF4-FFF2-40B4-BE49-F238E27FC236}">
                    <a16:creationId xmlns:a16="http://schemas.microsoft.com/office/drawing/2014/main" id="{25FF64BA-A59A-A45A-97E5-6E5158D47B9F}"/>
                  </a:ext>
                </a:extLst>
              </p:cNvPr>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810;p45">
                <a:extLst>
                  <a:ext uri="{FF2B5EF4-FFF2-40B4-BE49-F238E27FC236}">
                    <a16:creationId xmlns:a16="http://schemas.microsoft.com/office/drawing/2014/main" id="{69B59B31-FCB7-826B-ED02-1DA295B8B82B}"/>
                  </a:ext>
                </a:extLst>
              </p:cNvPr>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811;p45">
                <a:extLst>
                  <a:ext uri="{FF2B5EF4-FFF2-40B4-BE49-F238E27FC236}">
                    <a16:creationId xmlns:a16="http://schemas.microsoft.com/office/drawing/2014/main" id="{7FE1E13C-1F27-FED2-12E7-A4E885743F1C}"/>
                  </a:ext>
                </a:extLst>
              </p:cNvPr>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812;p45">
                <a:extLst>
                  <a:ext uri="{FF2B5EF4-FFF2-40B4-BE49-F238E27FC236}">
                    <a16:creationId xmlns:a16="http://schemas.microsoft.com/office/drawing/2014/main" id="{99B84B42-432E-B558-B019-74508B8153AE}"/>
                  </a:ext>
                </a:extLst>
              </p:cNvPr>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813;p45">
                <a:extLst>
                  <a:ext uri="{FF2B5EF4-FFF2-40B4-BE49-F238E27FC236}">
                    <a16:creationId xmlns:a16="http://schemas.microsoft.com/office/drawing/2014/main" id="{AF12D8AE-5EF5-7EE0-FA84-1E6E12F38C6B}"/>
                  </a:ext>
                </a:extLst>
              </p:cNvPr>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814;p45">
                <a:extLst>
                  <a:ext uri="{FF2B5EF4-FFF2-40B4-BE49-F238E27FC236}">
                    <a16:creationId xmlns:a16="http://schemas.microsoft.com/office/drawing/2014/main" id="{8E22AEEC-5B4F-3412-D00B-32D1B0E4FB74}"/>
                  </a:ext>
                </a:extLst>
              </p:cNvPr>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815;p45">
                <a:extLst>
                  <a:ext uri="{FF2B5EF4-FFF2-40B4-BE49-F238E27FC236}">
                    <a16:creationId xmlns:a16="http://schemas.microsoft.com/office/drawing/2014/main" id="{0979A486-B47D-A142-B3CB-A5BFAB202C60}"/>
                  </a:ext>
                </a:extLst>
              </p:cNvPr>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816;p45">
                <a:extLst>
                  <a:ext uri="{FF2B5EF4-FFF2-40B4-BE49-F238E27FC236}">
                    <a16:creationId xmlns:a16="http://schemas.microsoft.com/office/drawing/2014/main" id="{28A3B3E5-66AD-42F6-94F4-A524AB94BE2B}"/>
                  </a:ext>
                </a:extLst>
              </p:cNvPr>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817;p45">
                <a:extLst>
                  <a:ext uri="{FF2B5EF4-FFF2-40B4-BE49-F238E27FC236}">
                    <a16:creationId xmlns:a16="http://schemas.microsoft.com/office/drawing/2014/main" id="{4AE2DE7B-474A-0C12-999B-3147DFADA2E4}"/>
                  </a:ext>
                </a:extLst>
              </p:cNvPr>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818;p45">
                <a:extLst>
                  <a:ext uri="{FF2B5EF4-FFF2-40B4-BE49-F238E27FC236}">
                    <a16:creationId xmlns:a16="http://schemas.microsoft.com/office/drawing/2014/main" id="{3BA4BAF0-5C81-9465-7023-12EA88352E23}"/>
                  </a:ext>
                </a:extLst>
              </p:cNvPr>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819;p45">
                <a:extLst>
                  <a:ext uri="{FF2B5EF4-FFF2-40B4-BE49-F238E27FC236}">
                    <a16:creationId xmlns:a16="http://schemas.microsoft.com/office/drawing/2014/main" id="{A44AA99D-1FE4-BCA5-A8CA-89F7F77B857B}"/>
                  </a:ext>
                </a:extLst>
              </p:cNvPr>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820;p45">
                <a:extLst>
                  <a:ext uri="{FF2B5EF4-FFF2-40B4-BE49-F238E27FC236}">
                    <a16:creationId xmlns:a16="http://schemas.microsoft.com/office/drawing/2014/main" id="{AFC52FBF-1BD7-8148-C9C2-AD9ACD3ABA49}"/>
                  </a:ext>
                </a:extLst>
              </p:cNvPr>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821;p45">
                <a:extLst>
                  <a:ext uri="{FF2B5EF4-FFF2-40B4-BE49-F238E27FC236}">
                    <a16:creationId xmlns:a16="http://schemas.microsoft.com/office/drawing/2014/main" id="{D857EF93-A213-6E8E-7295-C1FE82F98E85}"/>
                  </a:ext>
                </a:extLst>
              </p:cNvPr>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822;p45">
                <a:extLst>
                  <a:ext uri="{FF2B5EF4-FFF2-40B4-BE49-F238E27FC236}">
                    <a16:creationId xmlns:a16="http://schemas.microsoft.com/office/drawing/2014/main" id="{49194D75-63DF-B754-F040-E214752F1637}"/>
                  </a:ext>
                </a:extLst>
              </p:cNvPr>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823;p45">
                <a:extLst>
                  <a:ext uri="{FF2B5EF4-FFF2-40B4-BE49-F238E27FC236}">
                    <a16:creationId xmlns:a16="http://schemas.microsoft.com/office/drawing/2014/main" id="{BA58D768-32EA-6302-11CB-C69B9FB38A8B}"/>
                  </a:ext>
                </a:extLst>
              </p:cNvPr>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824;p45">
                <a:extLst>
                  <a:ext uri="{FF2B5EF4-FFF2-40B4-BE49-F238E27FC236}">
                    <a16:creationId xmlns:a16="http://schemas.microsoft.com/office/drawing/2014/main" id="{036A122F-F9BD-F14F-292C-34FAB1AA3C68}"/>
                  </a:ext>
                </a:extLst>
              </p:cNvPr>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825;p45">
                <a:extLst>
                  <a:ext uri="{FF2B5EF4-FFF2-40B4-BE49-F238E27FC236}">
                    <a16:creationId xmlns:a16="http://schemas.microsoft.com/office/drawing/2014/main" id="{55D3F303-D383-3A9F-9140-58EE24DA3B8E}"/>
                  </a:ext>
                </a:extLst>
              </p:cNvPr>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826;p45">
                <a:extLst>
                  <a:ext uri="{FF2B5EF4-FFF2-40B4-BE49-F238E27FC236}">
                    <a16:creationId xmlns:a16="http://schemas.microsoft.com/office/drawing/2014/main" id="{CA794A55-F1CA-D81C-A21A-BE2ED1A52ACB}"/>
                  </a:ext>
                </a:extLst>
              </p:cNvPr>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827;p45">
                <a:extLst>
                  <a:ext uri="{FF2B5EF4-FFF2-40B4-BE49-F238E27FC236}">
                    <a16:creationId xmlns:a16="http://schemas.microsoft.com/office/drawing/2014/main" id="{BBED502B-2861-D2B9-C1AC-6161A2E1058B}"/>
                  </a:ext>
                </a:extLst>
              </p:cNvPr>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828;p45">
                <a:extLst>
                  <a:ext uri="{FF2B5EF4-FFF2-40B4-BE49-F238E27FC236}">
                    <a16:creationId xmlns:a16="http://schemas.microsoft.com/office/drawing/2014/main" id="{E38876D5-FBFF-3D69-8476-C5FF7626E5C8}"/>
                  </a:ext>
                </a:extLst>
              </p:cNvPr>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829;p45">
                <a:extLst>
                  <a:ext uri="{FF2B5EF4-FFF2-40B4-BE49-F238E27FC236}">
                    <a16:creationId xmlns:a16="http://schemas.microsoft.com/office/drawing/2014/main" id="{394BEA6E-4AFA-C983-9F5B-B321B868786C}"/>
                  </a:ext>
                </a:extLst>
              </p:cNvPr>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830;p45">
                <a:extLst>
                  <a:ext uri="{FF2B5EF4-FFF2-40B4-BE49-F238E27FC236}">
                    <a16:creationId xmlns:a16="http://schemas.microsoft.com/office/drawing/2014/main" id="{F952F6A3-2239-CA3D-BEC8-D7A088966D9C}"/>
                  </a:ext>
                </a:extLst>
              </p:cNvPr>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831;p45">
                <a:extLst>
                  <a:ext uri="{FF2B5EF4-FFF2-40B4-BE49-F238E27FC236}">
                    <a16:creationId xmlns:a16="http://schemas.microsoft.com/office/drawing/2014/main" id="{767BB8EC-48F9-DB29-E216-6EF43B165F6C}"/>
                  </a:ext>
                </a:extLst>
              </p:cNvPr>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832;p45">
                <a:extLst>
                  <a:ext uri="{FF2B5EF4-FFF2-40B4-BE49-F238E27FC236}">
                    <a16:creationId xmlns:a16="http://schemas.microsoft.com/office/drawing/2014/main" id="{D4EB3EBE-D795-1A9E-580A-84766559D73D}"/>
                  </a:ext>
                </a:extLst>
              </p:cNvPr>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833;p45">
                <a:extLst>
                  <a:ext uri="{FF2B5EF4-FFF2-40B4-BE49-F238E27FC236}">
                    <a16:creationId xmlns:a16="http://schemas.microsoft.com/office/drawing/2014/main" id="{E724CD29-7C69-743A-5C32-B543B26674C0}"/>
                  </a:ext>
                </a:extLst>
              </p:cNvPr>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834;p45">
                <a:extLst>
                  <a:ext uri="{FF2B5EF4-FFF2-40B4-BE49-F238E27FC236}">
                    <a16:creationId xmlns:a16="http://schemas.microsoft.com/office/drawing/2014/main" id="{A8901AE0-EF42-808E-C4E8-BC5B5BE71373}"/>
                  </a:ext>
                </a:extLst>
              </p:cNvPr>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835;p45">
                <a:extLst>
                  <a:ext uri="{FF2B5EF4-FFF2-40B4-BE49-F238E27FC236}">
                    <a16:creationId xmlns:a16="http://schemas.microsoft.com/office/drawing/2014/main" id="{B9302779-E5D3-C308-CE82-5CE36015D83A}"/>
                  </a:ext>
                </a:extLst>
              </p:cNvPr>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836;p45">
                <a:extLst>
                  <a:ext uri="{FF2B5EF4-FFF2-40B4-BE49-F238E27FC236}">
                    <a16:creationId xmlns:a16="http://schemas.microsoft.com/office/drawing/2014/main" id="{3DBEDA40-E536-C6A3-222C-FB47E624BDB1}"/>
                  </a:ext>
                </a:extLst>
              </p:cNvPr>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837;p45">
                <a:extLst>
                  <a:ext uri="{FF2B5EF4-FFF2-40B4-BE49-F238E27FC236}">
                    <a16:creationId xmlns:a16="http://schemas.microsoft.com/office/drawing/2014/main" id="{C9058DCA-1631-D310-9638-42039695C4BC}"/>
                  </a:ext>
                </a:extLst>
              </p:cNvPr>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838;p45">
                <a:extLst>
                  <a:ext uri="{FF2B5EF4-FFF2-40B4-BE49-F238E27FC236}">
                    <a16:creationId xmlns:a16="http://schemas.microsoft.com/office/drawing/2014/main" id="{F215D039-B061-14B3-B6CB-15A87FDC30B4}"/>
                  </a:ext>
                </a:extLst>
              </p:cNvPr>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839;p45">
                <a:extLst>
                  <a:ext uri="{FF2B5EF4-FFF2-40B4-BE49-F238E27FC236}">
                    <a16:creationId xmlns:a16="http://schemas.microsoft.com/office/drawing/2014/main" id="{48786632-D15E-4113-D70C-02527488D966}"/>
                  </a:ext>
                </a:extLst>
              </p:cNvPr>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840;p45">
                <a:extLst>
                  <a:ext uri="{FF2B5EF4-FFF2-40B4-BE49-F238E27FC236}">
                    <a16:creationId xmlns:a16="http://schemas.microsoft.com/office/drawing/2014/main" id="{6263E03B-D849-F4CD-1C5D-94043DD67E95}"/>
                  </a:ext>
                </a:extLst>
              </p:cNvPr>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841;p45">
                <a:extLst>
                  <a:ext uri="{FF2B5EF4-FFF2-40B4-BE49-F238E27FC236}">
                    <a16:creationId xmlns:a16="http://schemas.microsoft.com/office/drawing/2014/main" id="{C4D5BE4D-E8EA-A208-1E32-DF52B0BE14EB}"/>
                  </a:ext>
                </a:extLst>
              </p:cNvPr>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842;p45">
                <a:extLst>
                  <a:ext uri="{FF2B5EF4-FFF2-40B4-BE49-F238E27FC236}">
                    <a16:creationId xmlns:a16="http://schemas.microsoft.com/office/drawing/2014/main" id="{60BFE52B-60D6-32C1-97E5-2E6E0FE54652}"/>
                  </a:ext>
                </a:extLst>
              </p:cNvPr>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843;p45">
                <a:extLst>
                  <a:ext uri="{FF2B5EF4-FFF2-40B4-BE49-F238E27FC236}">
                    <a16:creationId xmlns:a16="http://schemas.microsoft.com/office/drawing/2014/main" id="{59A7BA2F-67E7-3ECF-BF11-B0555B475DDD}"/>
                  </a:ext>
                </a:extLst>
              </p:cNvPr>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844;p45">
                <a:extLst>
                  <a:ext uri="{FF2B5EF4-FFF2-40B4-BE49-F238E27FC236}">
                    <a16:creationId xmlns:a16="http://schemas.microsoft.com/office/drawing/2014/main" id="{4E9AB678-C324-DDC2-AB15-D226F1C49BA9}"/>
                  </a:ext>
                </a:extLst>
              </p:cNvPr>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845;p45">
                <a:extLst>
                  <a:ext uri="{FF2B5EF4-FFF2-40B4-BE49-F238E27FC236}">
                    <a16:creationId xmlns:a16="http://schemas.microsoft.com/office/drawing/2014/main" id="{49EDB264-935A-9646-750A-1C9B33BA3C68}"/>
                  </a:ext>
                </a:extLst>
              </p:cNvPr>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846;p45">
                <a:extLst>
                  <a:ext uri="{FF2B5EF4-FFF2-40B4-BE49-F238E27FC236}">
                    <a16:creationId xmlns:a16="http://schemas.microsoft.com/office/drawing/2014/main" id="{668C5F97-FF67-CC93-7A35-09C39A2F0E9D}"/>
                  </a:ext>
                </a:extLst>
              </p:cNvPr>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847;p45">
                <a:extLst>
                  <a:ext uri="{FF2B5EF4-FFF2-40B4-BE49-F238E27FC236}">
                    <a16:creationId xmlns:a16="http://schemas.microsoft.com/office/drawing/2014/main" id="{472F0254-499C-4DD5-976F-EF185127C34B}"/>
                  </a:ext>
                </a:extLst>
              </p:cNvPr>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848;p45">
                <a:extLst>
                  <a:ext uri="{FF2B5EF4-FFF2-40B4-BE49-F238E27FC236}">
                    <a16:creationId xmlns:a16="http://schemas.microsoft.com/office/drawing/2014/main" id="{BC80910A-2366-F012-12EF-F20E616DB7B2}"/>
                  </a:ext>
                </a:extLst>
              </p:cNvPr>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849;p45">
                <a:extLst>
                  <a:ext uri="{FF2B5EF4-FFF2-40B4-BE49-F238E27FC236}">
                    <a16:creationId xmlns:a16="http://schemas.microsoft.com/office/drawing/2014/main" id="{44425161-99DD-2358-23DA-E6C7384215BE}"/>
                  </a:ext>
                </a:extLst>
              </p:cNvPr>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850;p45">
                <a:extLst>
                  <a:ext uri="{FF2B5EF4-FFF2-40B4-BE49-F238E27FC236}">
                    <a16:creationId xmlns:a16="http://schemas.microsoft.com/office/drawing/2014/main" id="{3F7CBC90-007D-96B8-80D4-C8AFC7C00DF3}"/>
                  </a:ext>
                </a:extLst>
              </p:cNvPr>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851;p45">
                <a:extLst>
                  <a:ext uri="{FF2B5EF4-FFF2-40B4-BE49-F238E27FC236}">
                    <a16:creationId xmlns:a16="http://schemas.microsoft.com/office/drawing/2014/main" id="{D596144B-43DF-DD7D-39D2-332D843B0BA9}"/>
                  </a:ext>
                </a:extLst>
              </p:cNvPr>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852;p45">
                <a:extLst>
                  <a:ext uri="{FF2B5EF4-FFF2-40B4-BE49-F238E27FC236}">
                    <a16:creationId xmlns:a16="http://schemas.microsoft.com/office/drawing/2014/main" id="{24124A1F-96C1-56B9-2581-4976EB12F05B}"/>
                  </a:ext>
                </a:extLst>
              </p:cNvPr>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853;p45">
                <a:extLst>
                  <a:ext uri="{FF2B5EF4-FFF2-40B4-BE49-F238E27FC236}">
                    <a16:creationId xmlns:a16="http://schemas.microsoft.com/office/drawing/2014/main" id="{83C7EB09-44E3-2084-85D7-6FDDBEE7B6E4}"/>
                  </a:ext>
                </a:extLst>
              </p:cNvPr>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854;p45">
                <a:extLst>
                  <a:ext uri="{FF2B5EF4-FFF2-40B4-BE49-F238E27FC236}">
                    <a16:creationId xmlns:a16="http://schemas.microsoft.com/office/drawing/2014/main" id="{DC74400E-D3DA-79A8-7198-77B932DC66AB}"/>
                  </a:ext>
                </a:extLst>
              </p:cNvPr>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855;p45">
                <a:extLst>
                  <a:ext uri="{FF2B5EF4-FFF2-40B4-BE49-F238E27FC236}">
                    <a16:creationId xmlns:a16="http://schemas.microsoft.com/office/drawing/2014/main" id="{B5EA744B-FACF-E6DE-6290-BF6FD74E9D3D}"/>
                  </a:ext>
                </a:extLst>
              </p:cNvPr>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856;p45">
                <a:extLst>
                  <a:ext uri="{FF2B5EF4-FFF2-40B4-BE49-F238E27FC236}">
                    <a16:creationId xmlns:a16="http://schemas.microsoft.com/office/drawing/2014/main" id="{D11E7575-C057-9CA0-0A15-FE76268E4AA0}"/>
                  </a:ext>
                </a:extLst>
              </p:cNvPr>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857;p45">
                <a:extLst>
                  <a:ext uri="{FF2B5EF4-FFF2-40B4-BE49-F238E27FC236}">
                    <a16:creationId xmlns:a16="http://schemas.microsoft.com/office/drawing/2014/main" id="{22E9D57E-6B39-4307-9173-DA7E046C1BE3}"/>
                  </a:ext>
                </a:extLst>
              </p:cNvPr>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858;p45">
                <a:extLst>
                  <a:ext uri="{FF2B5EF4-FFF2-40B4-BE49-F238E27FC236}">
                    <a16:creationId xmlns:a16="http://schemas.microsoft.com/office/drawing/2014/main" id="{17D821A4-AAFA-1FFB-6E1A-A84F6B87F18A}"/>
                  </a:ext>
                </a:extLst>
              </p:cNvPr>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859;p45">
                <a:extLst>
                  <a:ext uri="{FF2B5EF4-FFF2-40B4-BE49-F238E27FC236}">
                    <a16:creationId xmlns:a16="http://schemas.microsoft.com/office/drawing/2014/main" id="{5E98FD61-E751-CB7B-7F4E-B1486A71C3AA}"/>
                  </a:ext>
                </a:extLst>
              </p:cNvPr>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860;p45">
                <a:extLst>
                  <a:ext uri="{FF2B5EF4-FFF2-40B4-BE49-F238E27FC236}">
                    <a16:creationId xmlns:a16="http://schemas.microsoft.com/office/drawing/2014/main" id="{769C2073-9F3C-F690-F778-F9D12B553C1F}"/>
                  </a:ext>
                </a:extLst>
              </p:cNvPr>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861;p45">
                <a:extLst>
                  <a:ext uri="{FF2B5EF4-FFF2-40B4-BE49-F238E27FC236}">
                    <a16:creationId xmlns:a16="http://schemas.microsoft.com/office/drawing/2014/main" id="{4D19C6DE-3C52-83DD-23D4-511152087F1D}"/>
                  </a:ext>
                </a:extLst>
              </p:cNvPr>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862;p45">
                <a:extLst>
                  <a:ext uri="{FF2B5EF4-FFF2-40B4-BE49-F238E27FC236}">
                    <a16:creationId xmlns:a16="http://schemas.microsoft.com/office/drawing/2014/main" id="{34FD213A-1A65-F1CA-19E8-6F110170FA4C}"/>
                  </a:ext>
                </a:extLst>
              </p:cNvPr>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863;p45">
                <a:extLst>
                  <a:ext uri="{FF2B5EF4-FFF2-40B4-BE49-F238E27FC236}">
                    <a16:creationId xmlns:a16="http://schemas.microsoft.com/office/drawing/2014/main" id="{BC1890A3-59A0-45F7-853F-69E5CC3599E8}"/>
                  </a:ext>
                </a:extLst>
              </p:cNvPr>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864;p45">
                <a:extLst>
                  <a:ext uri="{FF2B5EF4-FFF2-40B4-BE49-F238E27FC236}">
                    <a16:creationId xmlns:a16="http://schemas.microsoft.com/office/drawing/2014/main" id="{E0DEC991-EC84-82BA-14F0-B25C289A8138}"/>
                  </a:ext>
                </a:extLst>
              </p:cNvPr>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865;p45">
                <a:extLst>
                  <a:ext uri="{FF2B5EF4-FFF2-40B4-BE49-F238E27FC236}">
                    <a16:creationId xmlns:a16="http://schemas.microsoft.com/office/drawing/2014/main" id="{582A13BE-D086-EFEA-1918-0C996D4BFC72}"/>
                  </a:ext>
                </a:extLst>
              </p:cNvPr>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866;p45">
                <a:extLst>
                  <a:ext uri="{FF2B5EF4-FFF2-40B4-BE49-F238E27FC236}">
                    <a16:creationId xmlns:a16="http://schemas.microsoft.com/office/drawing/2014/main" id="{744DB22D-2C81-E991-986F-565FE5C210C7}"/>
                  </a:ext>
                </a:extLst>
              </p:cNvPr>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867;p45">
                <a:extLst>
                  <a:ext uri="{FF2B5EF4-FFF2-40B4-BE49-F238E27FC236}">
                    <a16:creationId xmlns:a16="http://schemas.microsoft.com/office/drawing/2014/main" id="{62317239-2AF3-2AC6-A491-9A38BD0BEB2D}"/>
                  </a:ext>
                </a:extLst>
              </p:cNvPr>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868;p45">
                <a:extLst>
                  <a:ext uri="{FF2B5EF4-FFF2-40B4-BE49-F238E27FC236}">
                    <a16:creationId xmlns:a16="http://schemas.microsoft.com/office/drawing/2014/main" id="{FE23B04D-63AF-C784-66B4-8AF4FA40F203}"/>
                  </a:ext>
                </a:extLst>
              </p:cNvPr>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869;p45">
                <a:extLst>
                  <a:ext uri="{FF2B5EF4-FFF2-40B4-BE49-F238E27FC236}">
                    <a16:creationId xmlns:a16="http://schemas.microsoft.com/office/drawing/2014/main" id="{D1A9BF4B-5EE8-5077-1371-9D07E4F7CF19}"/>
                  </a:ext>
                </a:extLst>
              </p:cNvPr>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870;p45">
                <a:extLst>
                  <a:ext uri="{FF2B5EF4-FFF2-40B4-BE49-F238E27FC236}">
                    <a16:creationId xmlns:a16="http://schemas.microsoft.com/office/drawing/2014/main" id="{4FD490B7-4621-FFE9-0623-7A0534C5714C}"/>
                  </a:ext>
                </a:extLst>
              </p:cNvPr>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871;p45">
                <a:extLst>
                  <a:ext uri="{FF2B5EF4-FFF2-40B4-BE49-F238E27FC236}">
                    <a16:creationId xmlns:a16="http://schemas.microsoft.com/office/drawing/2014/main" id="{49A8DCCF-BF36-6204-0E9F-758BFB4228D0}"/>
                  </a:ext>
                </a:extLst>
              </p:cNvPr>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872;p45">
                <a:extLst>
                  <a:ext uri="{FF2B5EF4-FFF2-40B4-BE49-F238E27FC236}">
                    <a16:creationId xmlns:a16="http://schemas.microsoft.com/office/drawing/2014/main" id="{854FC0A9-C352-8165-14A6-2D1179AE60C6}"/>
                  </a:ext>
                </a:extLst>
              </p:cNvPr>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873;p45">
                <a:extLst>
                  <a:ext uri="{FF2B5EF4-FFF2-40B4-BE49-F238E27FC236}">
                    <a16:creationId xmlns:a16="http://schemas.microsoft.com/office/drawing/2014/main" id="{E2DEF883-BDCF-423F-834B-DD86C4CF1FAB}"/>
                  </a:ext>
                </a:extLst>
              </p:cNvPr>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874;p45">
                <a:extLst>
                  <a:ext uri="{FF2B5EF4-FFF2-40B4-BE49-F238E27FC236}">
                    <a16:creationId xmlns:a16="http://schemas.microsoft.com/office/drawing/2014/main" id="{C7F1D802-4A96-9BDF-321E-6D46F698E90D}"/>
                  </a:ext>
                </a:extLst>
              </p:cNvPr>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875;p45">
                <a:extLst>
                  <a:ext uri="{FF2B5EF4-FFF2-40B4-BE49-F238E27FC236}">
                    <a16:creationId xmlns:a16="http://schemas.microsoft.com/office/drawing/2014/main" id="{52C241D8-B225-F418-4BEF-124993569AAC}"/>
                  </a:ext>
                </a:extLst>
              </p:cNvPr>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876;p45">
                <a:extLst>
                  <a:ext uri="{FF2B5EF4-FFF2-40B4-BE49-F238E27FC236}">
                    <a16:creationId xmlns:a16="http://schemas.microsoft.com/office/drawing/2014/main" id="{5B73341C-F797-0693-B804-C4F80A812612}"/>
                  </a:ext>
                </a:extLst>
              </p:cNvPr>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877;p45">
                <a:extLst>
                  <a:ext uri="{FF2B5EF4-FFF2-40B4-BE49-F238E27FC236}">
                    <a16:creationId xmlns:a16="http://schemas.microsoft.com/office/drawing/2014/main" id="{316DA986-00B0-A081-957F-C3A250B66C82}"/>
                  </a:ext>
                </a:extLst>
              </p:cNvPr>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878;p45">
                <a:extLst>
                  <a:ext uri="{FF2B5EF4-FFF2-40B4-BE49-F238E27FC236}">
                    <a16:creationId xmlns:a16="http://schemas.microsoft.com/office/drawing/2014/main" id="{292FF3A5-7265-CB97-BDA4-1410CFF1AD78}"/>
                  </a:ext>
                </a:extLst>
              </p:cNvPr>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879;p45">
                <a:extLst>
                  <a:ext uri="{FF2B5EF4-FFF2-40B4-BE49-F238E27FC236}">
                    <a16:creationId xmlns:a16="http://schemas.microsoft.com/office/drawing/2014/main" id="{8ABB9B83-EA68-467E-9214-DC9CC0777292}"/>
                  </a:ext>
                </a:extLst>
              </p:cNvPr>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880;p45">
                <a:extLst>
                  <a:ext uri="{FF2B5EF4-FFF2-40B4-BE49-F238E27FC236}">
                    <a16:creationId xmlns:a16="http://schemas.microsoft.com/office/drawing/2014/main" id="{15B93BD2-0B26-A7BB-7CEF-5C13FA48FA63}"/>
                  </a:ext>
                </a:extLst>
              </p:cNvPr>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881;p45">
                <a:extLst>
                  <a:ext uri="{FF2B5EF4-FFF2-40B4-BE49-F238E27FC236}">
                    <a16:creationId xmlns:a16="http://schemas.microsoft.com/office/drawing/2014/main" id="{2895D47A-2871-FE74-9C64-F14212394762}"/>
                  </a:ext>
                </a:extLst>
              </p:cNvPr>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882;p45">
                <a:extLst>
                  <a:ext uri="{FF2B5EF4-FFF2-40B4-BE49-F238E27FC236}">
                    <a16:creationId xmlns:a16="http://schemas.microsoft.com/office/drawing/2014/main" id="{CCCF45B8-DCC3-F451-0916-77FA793FF611}"/>
                  </a:ext>
                </a:extLst>
              </p:cNvPr>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883;p45">
                <a:extLst>
                  <a:ext uri="{FF2B5EF4-FFF2-40B4-BE49-F238E27FC236}">
                    <a16:creationId xmlns:a16="http://schemas.microsoft.com/office/drawing/2014/main" id="{F05DF425-5FD2-F7F5-315E-E09F60478FDC}"/>
                  </a:ext>
                </a:extLst>
              </p:cNvPr>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884;p45">
                <a:extLst>
                  <a:ext uri="{FF2B5EF4-FFF2-40B4-BE49-F238E27FC236}">
                    <a16:creationId xmlns:a16="http://schemas.microsoft.com/office/drawing/2014/main" id="{301FEB87-3DE9-F936-FB50-D635C5C82EAA}"/>
                  </a:ext>
                </a:extLst>
              </p:cNvPr>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885;p45">
                <a:extLst>
                  <a:ext uri="{FF2B5EF4-FFF2-40B4-BE49-F238E27FC236}">
                    <a16:creationId xmlns:a16="http://schemas.microsoft.com/office/drawing/2014/main" id="{60881667-C9D6-1CD1-3B08-DC15F5215CD0}"/>
                  </a:ext>
                </a:extLst>
              </p:cNvPr>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886;p45">
                <a:extLst>
                  <a:ext uri="{FF2B5EF4-FFF2-40B4-BE49-F238E27FC236}">
                    <a16:creationId xmlns:a16="http://schemas.microsoft.com/office/drawing/2014/main" id="{8D67FFD6-61BA-C988-F336-D76832C4530B}"/>
                  </a:ext>
                </a:extLst>
              </p:cNvPr>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887;p45">
                <a:extLst>
                  <a:ext uri="{FF2B5EF4-FFF2-40B4-BE49-F238E27FC236}">
                    <a16:creationId xmlns:a16="http://schemas.microsoft.com/office/drawing/2014/main" id="{81D5C9F1-1A8F-B312-86F8-DA351F9D7384}"/>
                  </a:ext>
                </a:extLst>
              </p:cNvPr>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888;p45">
                <a:extLst>
                  <a:ext uri="{FF2B5EF4-FFF2-40B4-BE49-F238E27FC236}">
                    <a16:creationId xmlns:a16="http://schemas.microsoft.com/office/drawing/2014/main" id="{FC57112F-C24E-32BB-5CF5-ABE69AFA14A4}"/>
                  </a:ext>
                </a:extLst>
              </p:cNvPr>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889;p45">
                <a:extLst>
                  <a:ext uri="{FF2B5EF4-FFF2-40B4-BE49-F238E27FC236}">
                    <a16:creationId xmlns:a16="http://schemas.microsoft.com/office/drawing/2014/main" id="{EA956779-D3B6-0071-1CA7-959EC297EB8E}"/>
                  </a:ext>
                </a:extLst>
              </p:cNvPr>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890;p45">
                <a:extLst>
                  <a:ext uri="{FF2B5EF4-FFF2-40B4-BE49-F238E27FC236}">
                    <a16:creationId xmlns:a16="http://schemas.microsoft.com/office/drawing/2014/main" id="{93D0C75E-5F36-403B-18CB-2BAF052C5524}"/>
                  </a:ext>
                </a:extLst>
              </p:cNvPr>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891;p45">
                <a:extLst>
                  <a:ext uri="{FF2B5EF4-FFF2-40B4-BE49-F238E27FC236}">
                    <a16:creationId xmlns:a16="http://schemas.microsoft.com/office/drawing/2014/main" id="{FBC041C3-2E9D-E6D1-41B3-ED4170262B52}"/>
                  </a:ext>
                </a:extLst>
              </p:cNvPr>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892;p45">
                <a:extLst>
                  <a:ext uri="{FF2B5EF4-FFF2-40B4-BE49-F238E27FC236}">
                    <a16:creationId xmlns:a16="http://schemas.microsoft.com/office/drawing/2014/main" id="{988BE0C2-C474-9305-FA7F-B4FFF69B459D}"/>
                  </a:ext>
                </a:extLst>
              </p:cNvPr>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893;p45">
                <a:extLst>
                  <a:ext uri="{FF2B5EF4-FFF2-40B4-BE49-F238E27FC236}">
                    <a16:creationId xmlns:a16="http://schemas.microsoft.com/office/drawing/2014/main" id="{78628B93-85DE-2AE0-AF4E-376B4254874D}"/>
                  </a:ext>
                </a:extLst>
              </p:cNvPr>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894;p45">
                <a:extLst>
                  <a:ext uri="{FF2B5EF4-FFF2-40B4-BE49-F238E27FC236}">
                    <a16:creationId xmlns:a16="http://schemas.microsoft.com/office/drawing/2014/main" id="{71C177F0-5290-9374-14DB-53F6B5064B55}"/>
                  </a:ext>
                </a:extLst>
              </p:cNvPr>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895;p45">
                <a:extLst>
                  <a:ext uri="{FF2B5EF4-FFF2-40B4-BE49-F238E27FC236}">
                    <a16:creationId xmlns:a16="http://schemas.microsoft.com/office/drawing/2014/main" id="{844C5938-6EE7-B097-0C80-F9265FC6A3BD}"/>
                  </a:ext>
                </a:extLst>
              </p:cNvPr>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896;p45">
                <a:extLst>
                  <a:ext uri="{FF2B5EF4-FFF2-40B4-BE49-F238E27FC236}">
                    <a16:creationId xmlns:a16="http://schemas.microsoft.com/office/drawing/2014/main" id="{7A263AC5-5E47-80E5-136E-7FB8DD7BAD7D}"/>
                  </a:ext>
                </a:extLst>
              </p:cNvPr>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897;p45">
                <a:extLst>
                  <a:ext uri="{FF2B5EF4-FFF2-40B4-BE49-F238E27FC236}">
                    <a16:creationId xmlns:a16="http://schemas.microsoft.com/office/drawing/2014/main" id="{7CCF7227-A7CC-397F-43A6-050A8FE741BC}"/>
                  </a:ext>
                </a:extLst>
              </p:cNvPr>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898;p45">
                <a:extLst>
                  <a:ext uri="{FF2B5EF4-FFF2-40B4-BE49-F238E27FC236}">
                    <a16:creationId xmlns:a16="http://schemas.microsoft.com/office/drawing/2014/main" id="{FAF3BC78-701A-0DFC-A7B3-5D937E17E496}"/>
                  </a:ext>
                </a:extLst>
              </p:cNvPr>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899;p45">
                <a:extLst>
                  <a:ext uri="{FF2B5EF4-FFF2-40B4-BE49-F238E27FC236}">
                    <a16:creationId xmlns:a16="http://schemas.microsoft.com/office/drawing/2014/main" id="{30211292-6DA0-5A5A-5B46-A0107C85882E}"/>
                  </a:ext>
                </a:extLst>
              </p:cNvPr>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900;p45">
                <a:extLst>
                  <a:ext uri="{FF2B5EF4-FFF2-40B4-BE49-F238E27FC236}">
                    <a16:creationId xmlns:a16="http://schemas.microsoft.com/office/drawing/2014/main" id="{DB8DBA4D-3DE6-EC0F-A5C6-13CC2F8B6DCD}"/>
                  </a:ext>
                </a:extLst>
              </p:cNvPr>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901;p45">
                <a:extLst>
                  <a:ext uri="{FF2B5EF4-FFF2-40B4-BE49-F238E27FC236}">
                    <a16:creationId xmlns:a16="http://schemas.microsoft.com/office/drawing/2014/main" id="{2F9740C8-1D0F-727F-6695-7FBF2C2E2756}"/>
                  </a:ext>
                </a:extLst>
              </p:cNvPr>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902;p45">
                <a:extLst>
                  <a:ext uri="{FF2B5EF4-FFF2-40B4-BE49-F238E27FC236}">
                    <a16:creationId xmlns:a16="http://schemas.microsoft.com/office/drawing/2014/main" id="{E1A16C68-EFE4-E32F-4108-E0AA20CEAD10}"/>
                  </a:ext>
                </a:extLst>
              </p:cNvPr>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903;p45">
                <a:extLst>
                  <a:ext uri="{FF2B5EF4-FFF2-40B4-BE49-F238E27FC236}">
                    <a16:creationId xmlns:a16="http://schemas.microsoft.com/office/drawing/2014/main" id="{6F1EE86C-3A35-C0F1-9E38-F9FCA1BD62A0}"/>
                  </a:ext>
                </a:extLst>
              </p:cNvPr>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904;p45">
                <a:extLst>
                  <a:ext uri="{FF2B5EF4-FFF2-40B4-BE49-F238E27FC236}">
                    <a16:creationId xmlns:a16="http://schemas.microsoft.com/office/drawing/2014/main" id="{C39A7379-4E07-4150-D5E4-45C04E59AF8B}"/>
                  </a:ext>
                </a:extLst>
              </p:cNvPr>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905;p45">
                <a:extLst>
                  <a:ext uri="{FF2B5EF4-FFF2-40B4-BE49-F238E27FC236}">
                    <a16:creationId xmlns:a16="http://schemas.microsoft.com/office/drawing/2014/main" id="{ECB733CC-945F-C251-545E-60E9380646CD}"/>
                  </a:ext>
                </a:extLst>
              </p:cNvPr>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906;p45">
                <a:extLst>
                  <a:ext uri="{FF2B5EF4-FFF2-40B4-BE49-F238E27FC236}">
                    <a16:creationId xmlns:a16="http://schemas.microsoft.com/office/drawing/2014/main" id="{7106DD7B-5F48-4F71-2E0B-7D21E0C58C68}"/>
                  </a:ext>
                </a:extLst>
              </p:cNvPr>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907;p45">
                <a:extLst>
                  <a:ext uri="{FF2B5EF4-FFF2-40B4-BE49-F238E27FC236}">
                    <a16:creationId xmlns:a16="http://schemas.microsoft.com/office/drawing/2014/main" id="{02C38C1F-16D8-C45E-5F38-643F0ED43216}"/>
                  </a:ext>
                </a:extLst>
              </p:cNvPr>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908;p45">
                <a:extLst>
                  <a:ext uri="{FF2B5EF4-FFF2-40B4-BE49-F238E27FC236}">
                    <a16:creationId xmlns:a16="http://schemas.microsoft.com/office/drawing/2014/main" id="{744B89A3-F507-99C7-7AF9-DCD62D93478D}"/>
                  </a:ext>
                </a:extLst>
              </p:cNvPr>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909;p45">
                <a:extLst>
                  <a:ext uri="{FF2B5EF4-FFF2-40B4-BE49-F238E27FC236}">
                    <a16:creationId xmlns:a16="http://schemas.microsoft.com/office/drawing/2014/main" id="{0FA0DD18-BBB5-CBF8-F52D-1A7A9E75195A}"/>
                  </a:ext>
                </a:extLst>
              </p:cNvPr>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910;p45">
                <a:extLst>
                  <a:ext uri="{FF2B5EF4-FFF2-40B4-BE49-F238E27FC236}">
                    <a16:creationId xmlns:a16="http://schemas.microsoft.com/office/drawing/2014/main" id="{1FDE6D4D-ED8B-C652-91EE-BC31FD9E99E1}"/>
                  </a:ext>
                </a:extLst>
              </p:cNvPr>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911;p45">
                <a:extLst>
                  <a:ext uri="{FF2B5EF4-FFF2-40B4-BE49-F238E27FC236}">
                    <a16:creationId xmlns:a16="http://schemas.microsoft.com/office/drawing/2014/main" id="{7CA3BD8F-82BC-50FF-A067-F2479E4663AF}"/>
                  </a:ext>
                </a:extLst>
              </p:cNvPr>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912;p45">
                <a:extLst>
                  <a:ext uri="{FF2B5EF4-FFF2-40B4-BE49-F238E27FC236}">
                    <a16:creationId xmlns:a16="http://schemas.microsoft.com/office/drawing/2014/main" id="{3A402974-01FB-5850-AF4A-574D98327CE0}"/>
                  </a:ext>
                </a:extLst>
              </p:cNvPr>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913;p45">
                <a:extLst>
                  <a:ext uri="{FF2B5EF4-FFF2-40B4-BE49-F238E27FC236}">
                    <a16:creationId xmlns:a16="http://schemas.microsoft.com/office/drawing/2014/main" id="{663BF67C-52A7-32FE-4762-A40F17208075}"/>
                  </a:ext>
                </a:extLst>
              </p:cNvPr>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914;p45">
                <a:extLst>
                  <a:ext uri="{FF2B5EF4-FFF2-40B4-BE49-F238E27FC236}">
                    <a16:creationId xmlns:a16="http://schemas.microsoft.com/office/drawing/2014/main" id="{09089165-64AB-7B69-194E-983AB9BEA4FE}"/>
                  </a:ext>
                </a:extLst>
              </p:cNvPr>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915;p45">
                <a:extLst>
                  <a:ext uri="{FF2B5EF4-FFF2-40B4-BE49-F238E27FC236}">
                    <a16:creationId xmlns:a16="http://schemas.microsoft.com/office/drawing/2014/main" id="{0AE08D54-64AC-1045-AE7A-A615CAD5D47F}"/>
                  </a:ext>
                </a:extLst>
              </p:cNvPr>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916;p45">
                <a:extLst>
                  <a:ext uri="{FF2B5EF4-FFF2-40B4-BE49-F238E27FC236}">
                    <a16:creationId xmlns:a16="http://schemas.microsoft.com/office/drawing/2014/main" id="{30744870-694F-7472-7F37-E4DFFFE32E29}"/>
                  </a:ext>
                </a:extLst>
              </p:cNvPr>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917;p45">
                <a:extLst>
                  <a:ext uri="{FF2B5EF4-FFF2-40B4-BE49-F238E27FC236}">
                    <a16:creationId xmlns:a16="http://schemas.microsoft.com/office/drawing/2014/main" id="{C3E25B1F-77D2-40C4-2C93-52BF5E7A4865}"/>
                  </a:ext>
                </a:extLst>
              </p:cNvPr>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918;p45">
                <a:extLst>
                  <a:ext uri="{FF2B5EF4-FFF2-40B4-BE49-F238E27FC236}">
                    <a16:creationId xmlns:a16="http://schemas.microsoft.com/office/drawing/2014/main" id="{FE124DCC-4012-3F08-1B9C-130A2B722686}"/>
                  </a:ext>
                </a:extLst>
              </p:cNvPr>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919;p45">
                <a:extLst>
                  <a:ext uri="{FF2B5EF4-FFF2-40B4-BE49-F238E27FC236}">
                    <a16:creationId xmlns:a16="http://schemas.microsoft.com/office/drawing/2014/main" id="{6890E65C-FE5B-F2CB-96F2-BAC7C81D40B0}"/>
                  </a:ext>
                </a:extLst>
              </p:cNvPr>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920;p45">
                <a:extLst>
                  <a:ext uri="{FF2B5EF4-FFF2-40B4-BE49-F238E27FC236}">
                    <a16:creationId xmlns:a16="http://schemas.microsoft.com/office/drawing/2014/main" id="{8D7FB4C7-256C-5C8D-F32E-788DDD53ADA3}"/>
                  </a:ext>
                </a:extLst>
              </p:cNvPr>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921;p45">
                <a:extLst>
                  <a:ext uri="{FF2B5EF4-FFF2-40B4-BE49-F238E27FC236}">
                    <a16:creationId xmlns:a16="http://schemas.microsoft.com/office/drawing/2014/main" id="{0A9DC35F-4129-B031-6003-B09373E4D6BC}"/>
                  </a:ext>
                </a:extLst>
              </p:cNvPr>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922;p45">
                <a:extLst>
                  <a:ext uri="{FF2B5EF4-FFF2-40B4-BE49-F238E27FC236}">
                    <a16:creationId xmlns:a16="http://schemas.microsoft.com/office/drawing/2014/main" id="{9D806EEE-0354-0117-424E-41324AB64CB6}"/>
                  </a:ext>
                </a:extLst>
              </p:cNvPr>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923;p45">
                <a:extLst>
                  <a:ext uri="{FF2B5EF4-FFF2-40B4-BE49-F238E27FC236}">
                    <a16:creationId xmlns:a16="http://schemas.microsoft.com/office/drawing/2014/main" id="{70BFEC9D-FCA9-F826-1B6F-5D1D50376C52}"/>
                  </a:ext>
                </a:extLst>
              </p:cNvPr>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924;p45">
                <a:extLst>
                  <a:ext uri="{FF2B5EF4-FFF2-40B4-BE49-F238E27FC236}">
                    <a16:creationId xmlns:a16="http://schemas.microsoft.com/office/drawing/2014/main" id="{682A48BC-8866-DFED-1B80-158E52BBCB43}"/>
                  </a:ext>
                </a:extLst>
              </p:cNvPr>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925;p45">
                <a:extLst>
                  <a:ext uri="{FF2B5EF4-FFF2-40B4-BE49-F238E27FC236}">
                    <a16:creationId xmlns:a16="http://schemas.microsoft.com/office/drawing/2014/main" id="{BD9653D7-1E5C-7831-69ED-C5819F2F0A2A}"/>
                  </a:ext>
                </a:extLst>
              </p:cNvPr>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926;p45">
                <a:extLst>
                  <a:ext uri="{FF2B5EF4-FFF2-40B4-BE49-F238E27FC236}">
                    <a16:creationId xmlns:a16="http://schemas.microsoft.com/office/drawing/2014/main" id="{80C90C34-69A3-867C-5CF0-1B98AA30E1D5}"/>
                  </a:ext>
                </a:extLst>
              </p:cNvPr>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927;p45">
                <a:extLst>
                  <a:ext uri="{FF2B5EF4-FFF2-40B4-BE49-F238E27FC236}">
                    <a16:creationId xmlns:a16="http://schemas.microsoft.com/office/drawing/2014/main" id="{BDCBD3CC-0C69-C7C7-D925-3313AE56B28B}"/>
                  </a:ext>
                </a:extLst>
              </p:cNvPr>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928;p45">
                <a:extLst>
                  <a:ext uri="{FF2B5EF4-FFF2-40B4-BE49-F238E27FC236}">
                    <a16:creationId xmlns:a16="http://schemas.microsoft.com/office/drawing/2014/main" id="{16B0B26E-1896-F4A8-3656-6F9AA9B7896E}"/>
                  </a:ext>
                </a:extLst>
              </p:cNvPr>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929;p45">
                <a:extLst>
                  <a:ext uri="{FF2B5EF4-FFF2-40B4-BE49-F238E27FC236}">
                    <a16:creationId xmlns:a16="http://schemas.microsoft.com/office/drawing/2014/main" id="{BE27ECED-DA3A-1783-506D-D05EE6B61046}"/>
                  </a:ext>
                </a:extLst>
              </p:cNvPr>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930;p45">
                <a:extLst>
                  <a:ext uri="{FF2B5EF4-FFF2-40B4-BE49-F238E27FC236}">
                    <a16:creationId xmlns:a16="http://schemas.microsoft.com/office/drawing/2014/main" id="{A5E22370-0DFB-262A-778E-CADCA0205282}"/>
                  </a:ext>
                </a:extLst>
              </p:cNvPr>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931;p45">
                <a:extLst>
                  <a:ext uri="{FF2B5EF4-FFF2-40B4-BE49-F238E27FC236}">
                    <a16:creationId xmlns:a16="http://schemas.microsoft.com/office/drawing/2014/main" id="{F4A8968B-5F3B-4F48-0152-9C04445D9630}"/>
                  </a:ext>
                </a:extLst>
              </p:cNvPr>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932;p45">
                <a:extLst>
                  <a:ext uri="{FF2B5EF4-FFF2-40B4-BE49-F238E27FC236}">
                    <a16:creationId xmlns:a16="http://schemas.microsoft.com/office/drawing/2014/main" id="{B7154F83-87F4-620A-0870-306C36D71A94}"/>
                  </a:ext>
                </a:extLst>
              </p:cNvPr>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933;p45">
                <a:extLst>
                  <a:ext uri="{FF2B5EF4-FFF2-40B4-BE49-F238E27FC236}">
                    <a16:creationId xmlns:a16="http://schemas.microsoft.com/office/drawing/2014/main" id="{C5F9B3F0-81B9-5EE0-E7BA-77AAB6BE86F4}"/>
                  </a:ext>
                </a:extLst>
              </p:cNvPr>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934;p45">
                <a:extLst>
                  <a:ext uri="{FF2B5EF4-FFF2-40B4-BE49-F238E27FC236}">
                    <a16:creationId xmlns:a16="http://schemas.microsoft.com/office/drawing/2014/main" id="{3963EC9A-67E0-E983-2812-D203A03DE42D}"/>
                  </a:ext>
                </a:extLst>
              </p:cNvPr>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935;p45">
                <a:extLst>
                  <a:ext uri="{FF2B5EF4-FFF2-40B4-BE49-F238E27FC236}">
                    <a16:creationId xmlns:a16="http://schemas.microsoft.com/office/drawing/2014/main" id="{5EE89CD9-8344-762C-DC1F-0E02E8F5373E}"/>
                  </a:ext>
                </a:extLst>
              </p:cNvPr>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936;p45">
                <a:extLst>
                  <a:ext uri="{FF2B5EF4-FFF2-40B4-BE49-F238E27FC236}">
                    <a16:creationId xmlns:a16="http://schemas.microsoft.com/office/drawing/2014/main" id="{B05071D9-10C0-808B-106C-387571BBD0E3}"/>
                  </a:ext>
                </a:extLst>
              </p:cNvPr>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937;p45">
                <a:extLst>
                  <a:ext uri="{FF2B5EF4-FFF2-40B4-BE49-F238E27FC236}">
                    <a16:creationId xmlns:a16="http://schemas.microsoft.com/office/drawing/2014/main" id="{E177A936-4AAB-A844-E76A-7EE57D79D320}"/>
                  </a:ext>
                </a:extLst>
              </p:cNvPr>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938;p45">
                <a:extLst>
                  <a:ext uri="{FF2B5EF4-FFF2-40B4-BE49-F238E27FC236}">
                    <a16:creationId xmlns:a16="http://schemas.microsoft.com/office/drawing/2014/main" id="{2ABBA2AB-969E-60CF-0068-3E1DE364C4E3}"/>
                  </a:ext>
                </a:extLst>
              </p:cNvPr>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939;p45">
                <a:extLst>
                  <a:ext uri="{FF2B5EF4-FFF2-40B4-BE49-F238E27FC236}">
                    <a16:creationId xmlns:a16="http://schemas.microsoft.com/office/drawing/2014/main" id="{DB687318-FD29-DDC1-7A01-B93F57485547}"/>
                  </a:ext>
                </a:extLst>
              </p:cNvPr>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940;p45">
                <a:extLst>
                  <a:ext uri="{FF2B5EF4-FFF2-40B4-BE49-F238E27FC236}">
                    <a16:creationId xmlns:a16="http://schemas.microsoft.com/office/drawing/2014/main" id="{0E54816B-DE74-9130-E9A9-2CB5DFE65040}"/>
                  </a:ext>
                </a:extLst>
              </p:cNvPr>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941;p45">
                <a:extLst>
                  <a:ext uri="{FF2B5EF4-FFF2-40B4-BE49-F238E27FC236}">
                    <a16:creationId xmlns:a16="http://schemas.microsoft.com/office/drawing/2014/main" id="{630E51C9-D0A9-FF99-D6A8-36E2B7D22234}"/>
                  </a:ext>
                </a:extLst>
              </p:cNvPr>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942;p45">
                <a:extLst>
                  <a:ext uri="{FF2B5EF4-FFF2-40B4-BE49-F238E27FC236}">
                    <a16:creationId xmlns:a16="http://schemas.microsoft.com/office/drawing/2014/main" id="{8D2FCBAD-7352-06D0-F671-C1EC1FB20800}"/>
                  </a:ext>
                </a:extLst>
              </p:cNvPr>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943;p45">
                <a:extLst>
                  <a:ext uri="{FF2B5EF4-FFF2-40B4-BE49-F238E27FC236}">
                    <a16:creationId xmlns:a16="http://schemas.microsoft.com/office/drawing/2014/main" id="{EAF5373F-4FF9-3742-DD48-943C6F475B14}"/>
                  </a:ext>
                </a:extLst>
              </p:cNvPr>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944;p45">
                <a:extLst>
                  <a:ext uri="{FF2B5EF4-FFF2-40B4-BE49-F238E27FC236}">
                    <a16:creationId xmlns:a16="http://schemas.microsoft.com/office/drawing/2014/main" id="{F2F571EC-376E-9AE4-80F2-1E71AE4BA957}"/>
                  </a:ext>
                </a:extLst>
              </p:cNvPr>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945;p45">
                <a:extLst>
                  <a:ext uri="{FF2B5EF4-FFF2-40B4-BE49-F238E27FC236}">
                    <a16:creationId xmlns:a16="http://schemas.microsoft.com/office/drawing/2014/main" id="{9018A73C-A33D-5709-F2E5-D5762185E006}"/>
                  </a:ext>
                </a:extLst>
              </p:cNvPr>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946;p45">
                <a:extLst>
                  <a:ext uri="{FF2B5EF4-FFF2-40B4-BE49-F238E27FC236}">
                    <a16:creationId xmlns:a16="http://schemas.microsoft.com/office/drawing/2014/main" id="{2D98EB6F-5371-F2AD-26DD-50CE1930998E}"/>
                  </a:ext>
                </a:extLst>
              </p:cNvPr>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947;p45">
                <a:extLst>
                  <a:ext uri="{FF2B5EF4-FFF2-40B4-BE49-F238E27FC236}">
                    <a16:creationId xmlns:a16="http://schemas.microsoft.com/office/drawing/2014/main" id="{F5F8C53D-7A69-6413-5ABB-34FDF2C650B7}"/>
                  </a:ext>
                </a:extLst>
              </p:cNvPr>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948;p45">
                <a:extLst>
                  <a:ext uri="{FF2B5EF4-FFF2-40B4-BE49-F238E27FC236}">
                    <a16:creationId xmlns:a16="http://schemas.microsoft.com/office/drawing/2014/main" id="{E4B89B56-4219-A1EF-9B10-5A2E8D5B841D}"/>
                  </a:ext>
                </a:extLst>
              </p:cNvPr>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949;p45">
                <a:extLst>
                  <a:ext uri="{FF2B5EF4-FFF2-40B4-BE49-F238E27FC236}">
                    <a16:creationId xmlns:a16="http://schemas.microsoft.com/office/drawing/2014/main" id="{4E714C82-2BAF-AE7B-E596-F031E16E833A}"/>
                  </a:ext>
                </a:extLst>
              </p:cNvPr>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950;p45">
                <a:extLst>
                  <a:ext uri="{FF2B5EF4-FFF2-40B4-BE49-F238E27FC236}">
                    <a16:creationId xmlns:a16="http://schemas.microsoft.com/office/drawing/2014/main" id="{2FA7F79F-D0B5-C2B4-3F46-CD64D77DFCC5}"/>
                  </a:ext>
                </a:extLst>
              </p:cNvPr>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951;p45">
                <a:extLst>
                  <a:ext uri="{FF2B5EF4-FFF2-40B4-BE49-F238E27FC236}">
                    <a16:creationId xmlns:a16="http://schemas.microsoft.com/office/drawing/2014/main" id="{28590BE8-8600-09E0-360F-6C2D9F6088A2}"/>
                  </a:ext>
                </a:extLst>
              </p:cNvPr>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952;p45">
                <a:extLst>
                  <a:ext uri="{FF2B5EF4-FFF2-40B4-BE49-F238E27FC236}">
                    <a16:creationId xmlns:a16="http://schemas.microsoft.com/office/drawing/2014/main" id="{0FD6F06E-434B-01A3-83C0-1FE44491836F}"/>
                  </a:ext>
                </a:extLst>
              </p:cNvPr>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953;p45">
                <a:extLst>
                  <a:ext uri="{FF2B5EF4-FFF2-40B4-BE49-F238E27FC236}">
                    <a16:creationId xmlns:a16="http://schemas.microsoft.com/office/drawing/2014/main" id="{949D56BB-FB81-A018-BABF-77F7AC3936D1}"/>
                  </a:ext>
                </a:extLst>
              </p:cNvPr>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954;p45">
                <a:extLst>
                  <a:ext uri="{FF2B5EF4-FFF2-40B4-BE49-F238E27FC236}">
                    <a16:creationId xmlns:a16="http://schemas.microsoft.com/office/drawing/2014/main" id="{34330D8C-AEE7-D94E-26DF-3F833008C446}"/>
                  </a:ext>
                </a:extLst>
              </p:cNvPr>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955;p45">
                <a:extLst>
                  <a:ext uri="{FF2B5EF4-FFF2-40B4-BE49-F238E27FC236}">
                    <a16:creationId xmlns:a16="http://schemas.microsoft.com/office/drawing/2014/main" id="{385A4921-6008-8ADF-6353-8074BF1970E5}"/>
                  </a:ext>
                </a:extLst>
              </p:cNvPr>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956;p45">
                <a:extLst>
                  <a:ext uri="{FF2B5EF4-FFF2-40B4-BE49-F238E27FC236}">
                    <a16:creationId xmlns:a16="http://schemas.microsoft.com/office/drawing/2014/main" id="{6A8C131D-CE80-93F4-CA98-17F3B242B71B}"/>
                  </a:ext>
                </a:extLst>
              </p:cNvPr>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957;p45">
                <a:extLst>
                  <a:ext uri="{FF2B5EF4-FFF2-40B4-BE49-F238E27FC236}">
                    <a16:creationId xmlns:a16="http://schemas.microsoft.com/office/drawing/2014/main" id="{B012D0C0-6C9B-A57C-D4B0-72E943E1D9E2}"/>
                  </a:ext>
                </a:extLst>
              </p:cNvPr>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958;p45">
                <a:extLst>
                  <a:ext uri="{FF2B5EF4-FFF2-40B4-BE49-F238E27FC236}">
                    <a16:creationId xmlns:a16="http://schemas.microsoft.com/office/drawing/2014/main" id="{B7DC7CA6-0214-2AE0-2D59-B5B777E38E49}"/>
                  </a:ext>
                </a:extLst>
              </p:cNvPr>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959;p45">
                <a:extLst>
                  <a:ext uri="{FF2B5EF4-FFF2-40B4-BE49-F238E27FC236}">
                    <a16:creationId xmlns:a16="http://schemas.microsoft.com/office/drawing/2014/main" id="{D56EA5DE-BAC8-E067-E027-F19311335FDC}"/>
                  </a:ext>
                </a:extLst>
              </p:cNvPr>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960;p45">
                <a:extLst>
                  <a:ext uri="{FF2B5EF4-FFF2-40B4-BE49-F238E27FC236}">
                    <a16:creationId xmlns:a16="http://schemas.microsoft.com/office/drawing/2014/main" id="{2E7C5F0F-A49C-A478-2C15-E615AD0884E7}"/>
                  </a:ext>
                </a:extLst>
              </p:cNvPr>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961;p45">
                <a:extLst>
                  <a:ext uri="{FF2B5EF4-FFF2-40B4-BE49-F238E27FC236}">
                    <a16:creationId xmlns:a16="http://schemas.microsoft.com/office/drawing/2014/main" id="{2A173C63-D053-D97B-FA76-1EC19066E2FD}"/>
                  </a:ext>
                </a:extLst>
              </p:cNvPr>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962;p45">
                <a:extLst>
                  <a:ext uri="{FF2B5EF4-FFF2-40B4-BE49-F238E27FC236}">
                    <a16:creationId xmlns:a16="http://schemas.microsoft.com/office/drawing/2014/main" id="{814143EC-6DA7-6E0A-1849-B8D3B52F4492}"/>
                  </a:ext>
                </a:extLst>
              </p:cNvPr>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963;p45">
                <a:extLst>
                  <a:ext uri="{FF2B5EF4-FFF2-40B4-BE49-F238E27FC236}">
                    <a16:creationId xmlns:a16="http://schemas.microsoft.com/office/drawing/2014/main" id="{BB2F118A-A43A-D8E0-AE53-0D1AF68B54A7}"/>
                  </a:ext>
                </a:extLst>
              </p:cNvPr>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964;p45">
                <a:extLst>
                  <a:ext uri="{FF2B5EF4-FFF2-40B4-BE49-F238E27FC236}">
                    <a16:creationId xmlns:a16="http://schemas.microsoft.com/office/drawing/2014/main" id="{A3A5FFAA-400B-58E2-36E8-90EA230F37AE}"/>
                  </a:ext>
                </a:extLst>
              </p:cNvPr>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965;p45">
                <a:extLst>
                  <a:ext uri="{FF2B5EF4-FFF2-40B4-BE49-F238E27FC236}">
                    <a16:creationId xmlns:a16="http://schemas.microsoft.com/office/drawing/2014/main" id="{AD24AA59-B085-4E7F-56DB-446710C7E523}"/>
                  </a:ext>
                </a:extLst>
              </p:cNvPr>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966;p45">
                <a:extLst>
                  <a:ext uri="{FF2B5EF4-FFF2-40B4-BE49-F238E27FC236}">
                    <a16:creationId xmlns:a16="http://schemas.microsoft.com/office/drawing/2014/main" id="{EFE79029-3B0F-91C8-CC95-A436AC6718BD}"/>
                  </a:ext>
                </a:extLst>
              </p:cNvPr>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967;p45">
                <a:extLst>
                  <a:ext uri="{FF2B5EF4-FFF2-40B4-BE49-F238E27FC236}">
                    <a16:creationId xmlns:a16="http://schemas.microsoft.com/office/drawing/2014/main" id="{BD6F25A5-C52B-FFB4-30F5-6BF9AF3C6CDE}"/>
                  </a:ext>
                </a:extLst>
              </p:cNvPr>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968;p45">
                <a:extLst>
                  <a:ext uri="{FF2B5EF4-FFF2-40B4-BE49-F238E27FC236}">
                    <a16:creationId xmlns:a16="http://schemas.microsoft.com/office/drawing/2014/main" id="{E0620D22-F534-06B3-BE51-0B14FEA771C0}"/>
                  </a:ext>
                </a:extLst>
              </p:cNvPr>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969;p45">
                <a:extLst>
                  <a:ext uri="{FF2B5EF4-FFF2-40B4-BE49-F238E27FC236}">
                    <a16:creationId xmlns:a16="http://schemas.microsoft.com/office/drawing/2014/main" id="{99FFF69E-21A3-7B6C-0E75-6B2B177BE605}"/>
                  </a:ext>
                </a:extLst>
              </p:cNvPr>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970;p45">
                <a:extLst>
                  <a:ext uri="{FF2B5EF4-FFF2-40B4-BE49-F238E27FC236}">
                    <a16:creationId xmlns:a16="http://schemas.microsoft.com/office/drawing/2014/main" id="{E13CCCF5-8AD0-CA5F-4287-C088F1D11EE5}"/>
                  </a:ext>
                </a:extLst>
              </p:cNvPr>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971;p45">
                <a:extLst>
                  <a:ext uri="{FF2B5EF4-FFF2-40B4-BE49-F238E27FC236}">
                    <a16:creationId xmlns:a16="http://schemas.microsoft.com/office/drawing/2014/main" id="{FC41B674-C232-6F1E-6364-25A61FD3BE62}"/>
                  </a:ext>
                </a:extLst>
              </p:cNvPr>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972;p45">
                <a:extLst>
                  <a:ext uri="{FF2B5EF4-FFF2-40B4-BE49-F238E27FC236}">
                    <a16:creationId xmlns:a16="http://schemas.microsoft.com/office/drawing/2014/main" id="{47EC02C3-767D-D6B9-6883-73B5DE924213}"/>
                  </a:ext>
                </a:extLst>
              </p:cNvPr>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973;p45">
                <a:extLst>
                  <a:ext uri="{FF2B5EF4-FFF2-40B4-BE49-F238E27FC236}">
                    <a16:creationId xmlns:a16="http://schemas.microsoft.com/office/drawing/2014/main" id="{EE61621D-43FD-211A-4E6B-AEF4AEECCC4E}"/>
                  </a:ext>
                </a:extLst>
              </p:cNvPr>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974;p45">
                <a:extLst>
                  <a:ext uri="{FF2B5EF4-FFF2-40B4-BE49-F238E27FC236}">
                    <a16:creationId xmlns:a16="http://schemas.microsoft.com/office/drawing/2014/main" id="{0B98A342-9696-3947-C162-F0F047EF13DB}"/>
                  </a:ext>
                </a:extLst>
              </p:cNvPr>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975;p45">
                <a:extLst>
                  <a:ext uri="{FF2B5EF4-FFF2-40B4-BE49-F238E27FC236}">
                    <a16:creationId xmlns:a16="http://schemas.microsoft.com/office/drawing/2014/main" id="{CD6F6529-2BCE-B670-AC82-A72C8667BEEB}"/>
                  </a:ext>
                </a:extLst>
              </p:cNvPr>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976;p45">
                <a:extLst>
                  <a:ext uri="{FF2B5EF4-FFF2-40B4-BE49-F238E27FC236}">
                    <a16:creationId xmlns:a16="http://schemas.microsoft.com/office/drawing/2014/main" id="{AC0A5847-10DE-670F-3B1C-4D4F9BA6ED68}"/>
                  </a:ext>
                </a:extLst>
              </p:cNvPr>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977;p45">
                <a:extLst>
                  <a:ext uri="{FF2B5EF4-FFF2-40B4-BE49-F238E27FC236}">
                    <a16:creationId xmlns:a16="http://schemas.microsoft.com/office/drawing/2014/main" id="{BDEF6782-AC95-F77D-4EAB-C81B80C14138}"/>
                  </a:ext>
                </a:extLst>
              </p:cNvPr>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978;p45">
                <a:extLst>
                  <a:ext uri="{FF2B5EF4-FFF2-40B4-BE49-F238E27FC236}">
                    <a16:creationId xmlns:a16="http://schemas.microsoft.com/office/drawing/2014/main" id="{A66B5A5C-BDA4-6D3D-EF0F-5E292059464D}"/>
                  </a:ext>
                </a:extLst>
              </p:cNvPr>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979;p45">
                <a:extLst>
                  <a:ext uri="{FF2B5EF4-FFF2-40B4-BE49-F238E27FC236}">
                    <a16:creationId xmlns:a16="http://schemas.microsoft.com/office/drawing/2014/main" id="{8B458199-37E9-5948-AEB0-7C0CECE56D3D}"/>
                  </a:ext>
                </a:extLst>
              </p:cNvPr>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980;p45">
                <a:extLst>
                  <a:ext uri="{FF2B5EF4-FFF2-40B4-BE49-F238E27FC236}">
                    <a16:creationId xmlns:a16="http://schemas.microsoft.com/office/drawing/2014/main" id="{F90DC666-E014-A431-2886-0FEE09A9BC12}"/>
                  </a:ext>
                </a:extLst>
              </p:cNvPr>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981;p45">
                <a:extLst>
                  <a:ext uri="{FF2B5EF4-FFF2-40B4-BE49-F238E27FC236}">
                    <a16:creationId xmlns:a16="http://schemas.microsoft.com/office/drawing/2014/main" id="{B51A4714-DAD4-4713-CAB7-104538B53602}"/>
                  </a:ext>
                </a:extLst>
              </p:cNvPr>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982;p45">
                <a:extLst>
                  <a:ext uri="{FF2B5EF4-FFF2-40B4-BE49-F238E27FC236}">
                    <a16:creationId xmlns:a16="http://schemas.microsoft.com/office/drawing/2014/main" id="{6A7323F9-C083-F7C6-C241-78FE9B8D2282}"/>
                  </a:ext>
                </a:extLst>
              </p:cNvPr>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983;p45">
                <a:extLst>
                  <a:ext uri="{FF2B5EF4-FFF2-40B4-BE49-F238E27FC236}">
                    <a16:creationId xmlns:a16="http://schemas.microsoft.com/office/drawing/2014/main" id="{70B05C93-CEC6-C1BD-94AD-4438741A031D}"/>
                  </a:ext>
                </a:extLst>
              </p:cNvPr>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984;p45">
                <a:extLst>
                  <a:ext uri="{FF2B5EF4-FFF2-40B4-BE49-F238E27FC236}">
                    <a16:creationId xmlns:a16="http://schemas.microsoft.com/office/drawing/2014/main" id="{CF9F6CD9-533D-36AF-A3FF-BBB14344119D}"/>
                  </a:ext>
                </a:extLst>
              </p:cNvPr>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985;p45">
                <a:extLst>
                  <a:ext uri="{FF2B5EF4-FFF2-40B4-BE49-F238E27FC236}">
                    <a16:creationId xmlns:a16="http://schemas.microsoft.com/office/drawing/2014/main" id="{6EA60454-72DF-2141-AAB6-B881D292F9E9}"/>
                  </a:ext>
                </a:extLst>
              </p:cNvPr>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986;p45">
                <a:extLst>
                  <a:ext uri="{FF2B5EF4-FFF2-40B4-BE49-F238E27FC236}">
                    <a16:creationId xmlns:a16="http://schemas.microsoft.com/office/drawing/2014/main" id="{034AE46F-85D3-E170-75B1-E9758F7864D8}"/>
                  </a:ext>
                </a:extLst>
              </p:cNvPr>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987;p45">
                <a:extLst>
                  <a:ext uri="{FF2B5EF4-FFF2-40B4-BE49-F238E27FC236}">
                    <a16:creationId xmlns:a16="http://schemas.microsoft.com/office/drawing/2014/main" id="{4A3368E4-FBB0-6B7F-F290-3FA3B9E533EB}"/>
                  </a:ext>
                </a:extLst>
              </p:cNvPr>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988;p45">
                <a:extLst>
                  <a:ext uri="{FF2B5EF4-FFF2-40B4-BE49-F238E27FC236}">
                    <a16:creationId xmlns:a16="http://schemas.microsoft.com/office/drawing/2014/main" id="{65CB30D6-7C92-00F3-7DA6-AF0CF23820E8}"/>
                  </a:ext>
                </a:extLst>
              </p:cNvPr>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989;p45">
                <a:extLst>
                  <a:ext uri="{FF2B5EF4-FFF2-40B4-BE49-F238E27FC236}">
                    <a16:creationId xmlns:a16="http://schemas.microsoft.com/office/drawing/2014/main" id="{82C35F4E-7A47-3F0C-E448-F9D28D7DC57B}"/>
                  </a:ext>
                </a:extLst>
              </p:cNvPr>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990;p45">
                <a:extLst>
                  <a:ext uri="{FF2B5EF4-FFF2-40B4-BE49-F238E27FC236}">
                    <a16:creationId xmlns:a16="http://schemas.microsoft.com/office/drawing/2014/main" id="{6DCD586A-064E-DF8C-550B-00398FBCE778}"/>
                  </a:ext>
                </a:extLst>
              </p:cNvPr>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991;p45">
                <a:extLst>
                  <a:ext uri="{FF2B5EF4-FFF2-40B4-BE49-F238E27FC236}">
                    <a16:creationId xmlns:a16="http://schemas.microsoft.com/office/drawing/2014/main" id="{2D288F6D-68F3-381A-2CCA-0E18B443C1B8}"/>
                  </a:ext>
                </a:extLst>
              </p:cNvPr>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4992;p45">
              <a:extLst>
                <a:ext uri="{FF2B5EF4-FFF2-40B4-BE49-F238E27FC236}">
                  <a16:creationId xmlns:a16="http://schemas.microsoft.com/office/drawing/2014/main" id="{15D012DF-DC8C-706C-50D1-E0CEE3854D52}"/>
                </a:ext>
              </a:extLst>
            </p:cNvPr>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magine 4">
            <a:extLst>
              <a:ext uri="{FF2B5EF4-FFF2-40B4-BE49-F238E27FC236}">
                <a16:creationId xmlns:a16="http://schemas.microsoft.com/office/drawing/2014/main" id="{96FD5C69-BEC7-DA39-B914-330B3F80AAE4}"/>
              </a:ext>
            </a:extLst>
          </p:cNvPr>
          <p:cNvPicPr>
            <a:picLocks noChangeAspect="1"/>
          </p:cNvPicPr>
          <p:nvPr/>
        </p:nvPicPr>
        <p:blipFill>
          <a:blip r:embed="rId4"/>
          <a:stretch>
            <a:fillRect/>
          </a:stretch>
        </p:blipFill>
        <p:spPr>
          <a:xfrm>
            <a:off x="1057437" y="1150059"/>
            <a:ext cx="6930871" cy="3792251"/>
          </a:xfrm>
          <a:prstGeom prst="rect">
            <a:avLst/>
          </a:prstGeom>
        </p:spPr>
      </p:pic>
    </p:spTree>
    <p:extLst>
      <p:ext uri="{BB962C8B-B14F-4D97-AF65-F5344CB8AC3E}">
        <p14:creationId xmlns:p14="http://schemas.microsoft.com/office/powerpoint/2010/main" val="624162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pSp>
        <p:nvGrpSpPr>
          <p:cNvPr id="5133" name="Gruppo 5132">
            <a:extLst>
              <a:ext uri="{FF2B5EF4-FFF2-40B4-BE49-F238E27FC236}">
                <a16:creationId xmlns:a16="http://schemas.microsoft.com/office/drawing/2014/main" id="{E67DDAF8-279E-8BBF-F55C-AA7EDBAE3C05}"/>
              </a:ext>
            </a:extLst>
          </p:cNvPr>
          <p:cNvGrpSpPr/>
          <p:nvPr/>
        </p:nvGrpSpPr>
        <p:grpSpPr>
          <a:xfrm>
            <a:off x="-1442558" y="966736"/>
            <a:ext cx="7853273" cy="4223600"/>
            <a:chOff x="1077711" y="629292"/>
            <a:chExt cx="8011268" cy="4564485"/>
          </a:xfrm>
        </p:grpSpPr>
        <p:grpSp>
          <p:nvGrpSpPr>
            <p:cNvPr id="5134" name="Google Shape;3990;p82">
              <a:extLst>
                <a:ext uri="{FF2B5EF4-FFF2-40B4-BE49-F238E27FC236}">
                  <a16:creationId xmlns:a16="http://schemas.microsoft.com/office/drawing/2014/main" id="{0B7EC966-72C9-E580-96B2-5634865D535C}"/>
                </a:ext>
              </a:extLst>
            </p:cNvPr>
            <p:cNvGrpSpPr>
              <a:grpSpLocks noChangeAspect="1"/>
            </p:cNvGrpSpPr>
            <p:nvPr/>
          </p:nvGrpSpPr>
          <p:grpSpPr>
            <a:xfrm>
              <a:off x="1629616" y="1353650"/>
              <a:ext cx="5748547" cy="3769070"/>
              <a:chOff x="2098871" y="3555572"/>
              <a:chExt cx="1274865" cy="835873"/>
            </a:xfrm>
            <a:solidFill>
              <a:schemeClr val="bg1"/>
            </a:solidFill>
          </p:grpSpPr>
          <p:sp>
            <p:nvSpPr>
              <p:cNvPr id="5160" name="Google Shape;3991;p82">
                <a:extLst>
                  <a:ext uri="{FF2B5EF4-FFF2-40B4-BE49-F238E27FC236}">
                    <a16:creationId xmlns:a16="http://schemas.microsoft.com/office/drawing/2014/main" id="{8CA99FA4-DBCC-6CBC-16C6-F8EB50FCC808}"/>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1" name="Google Shape;3992;p82">
                <a:extLst>
                  <a:ext uri="{FF2B5EF4-FFF2-40B4-BE49-F238E27FC236}">
                    <a16:creationId xmlns:a16="http://schemas.microsoft.com/office/drawing/2014/main" id="{DA05E577-C466-0D8B-DABF-34F88F3EA8AD}"/>
                  </a:ext>
                </a:extLst>
              </p:cNvPr>
              <p:cNvGrpSpPr/>
              <p:nvPr/>
            </p:nvGrpSpPr>
            <p:grpSpPr>
              <a:xfrm>
                <a:off x="2205895" y="3637269"/>
                <a:ext cx="1089848" cy="724994"/>
                <a:chOff x="2205895" y="3637269"/>
                <a:chExt cx="1089848" cy="724994"/>
              </a:xfrm>
              <a:grpFill/>
            </p:grpSpPr>
            <p:sp>
              <p:nvSpPr>
                <p:cNvPr id="5175" name="Google Shape;3993;p82">
                  <a:extLst>
                    <a:ext uri="{FF2B5EF4-FFF2-40B4-BE49-F238E27FC236}">
                      <a16:creationId xmlns:a16="http://schemas.microsoft.com/office/drawing/2014/main" id="{A1C2B6CB-0192-E188-227A-281977203ED4}"/>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3994;p82">
                  <a:extLst>
                    <a:ext uri="{FF2B5EF4-FFF2-40B4-BE49-F238E27FC236}">
                      <a16:creationId xmlns:a16="http://schemas.microsoft.com/office/drawing/2014/main" id="{254B3492-D1BF-022F-9013-910DF47D24C4}"/>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05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3995;p82">
                  <a:extLst>
                    <a:ext uri="{FF2B5EF4-FFF2-40B4-BE49-F238E27FC236}">
                      <a16:creationId xmlns:a16="http://schemas.microsoft.com/office/drawing/2014/main" id="{4A38C539-37B9-F7F1-52E5-0B0EA61384DF}"/>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0529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3996;p82">
                  <a:extLst>
                    <a:ext uri="{FF2B5EF4-FFF2-40B4-BE49-F238E27FC236}">
                      <a16:creationId xmlns:a16="http://schemas.microsoft.com/office/drawing/2014/main" id="{A6AFAC52-8C9B-F075-FAB1-5C9838125AD7}"/>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3997;p82">
                  <a:extLst>
                    <a:ext uri="{FF2B5EF4-FFF2-40B4-BE49-F238E27FC236}">
                      <a16:creationId xmlns:a16="http://schemas.microsoft.com/office/drawing/2014/main" id="{B0D2CDDD-6619-13AA-3D07-44E14F354607}"/>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3998;p82">
                  <a:extLst>
                    <a:ext uri="{FF2B5EF4-FFF2-40B4-BE49-F238E27FC236}">
                      <a16:creationId xmlns:a16="http://schemas.microsoft.com/office/drawing/2014/main" id="{9CCB3DE6-2976-9443-D1AA-C1599141EE3C}"/>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2" name="Google Shape;3999;p82">
                <a:extLst>
                  <a:ext uri="{FF2B5EF4-FFF2-40B4-BE49-F238E27FC236}">
                    <a16:creationId xmlns:a16="http://schemas.microsoft.com/office/drawing/2014/main" id="{D5EE99F6-D335-EEA9-C71E-BC070D445391}"/>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163" name="Google Shape;4000;p82">
                <a:extLst>
                  <a:ext uri="{FF2B5EF4-FFF2-40B4-BE49-F238E27FC236}">
                    <a16:creationId xmlns:a16="http://schemas.microsoft.com/office/drawing/2014/main" id="{3FF59EB3-4447-9726-9395-F4E8BBC6DFEF}"/>
                  </a:ext>
                </a:extLst>
              </p:cNvPr>
              <p:cNvCxnSpPr/>
              <p:nvPr/>
            </p:nvCxnSpPr>
            <p:spPr>
              <a:xfrm>
                <a:off x="2887992" y="3555572"/>
                <a:ext cx="0" cy="52500"/>
              </a:xfrm>
              <a:prstGeom prst="straightConnector1">
                <a:avLst/>
              </a:prstGeom>
              <a:grpFill/>
              <a:ln w="9525" cap="flat" cmpd="sng">
                <a:solidFill>
                  <a:srgbClr val="BAC8D3"/>
                </a:solidFill>
                <a:prstDash val="solid"/>
                <a:round/>
                <a:headEnd type="diamond" w="med" len="med"/>
                <a:tailEnd type="none" w="med" len="med"/>
              </a:ln>
            </p:spPr>
          </p:cxnSp>
          <p:grpSp>
            <p:nvGrpSpPr>
              <p:cNvPr id="5164" name="Google Shape;4001;p82">
                <a:extLst>
                  <a:ext uri="{FF2B5EF4-FFF2-40B4-BE49-F238E27FC236}">
                    <a16:creationId xmlns:a16="http://schemas.microsoft.com/office/drawing/2014/main" id="{12855CF9-78D6-81E1-3B00-E8EAE60ED0B4}"/>
                  </a:ext>
                </a:extLst>
              </p:cNvPr>
              <p:cNvGrpSpPr/>
              <p:nvPr/>
            </p:nvGrpSpPr>
            <p:grpSpPr>
              <a:xfrm>
                <a:off x="3258811" y="3779427"/>
                <a:ext cx="114925" cy="70048"/>
                <a:chOff x="3258811" y="3779427"/>
                <a:chExt cx="114925" cy="70048"/>
              </a:xfrm>
              <a:grpFill/>
            </p:grpSpPr>
            <p:cxnSp>
              <p:nvCxnSpPr>
                <p:cNvPr id="5173" name="Google Shape;4002;p82">
                  <a:extLst>
                    <a:ext uri="{FF2B5EF4-FFF2-40B4-BE49-F238E27FC236}">
                      <a16:creationId xmlns:a16="http://schemas.microsoft.com/office/drawing/2014/main" id="{9C2F9F62-452E-8CBE-AC9C-1A6F2212DE5E}"/>
                    </a:ext>
                  </a:extLst>
                </p:cNvPr>
                <p:cNvCxnSpPr>
                  <a:cxnSpLocks/>
                </p:cNvCxnSpPr>
                <p:nvPr/>
              </p:nvCxnSpPr>
              <p:spPr>
                <a:xfrm>
                  <a:off x="3268350" y="3817250"/>
                  <a:ext cx="105386" cy="167"/>
                </a:xfrm>
                <a:prstGeom prst="straightConnector1">
                  <a:avLst/>
                </a:prstGeom>
                <a:grpFill/>
                <a:ln w="9525" cap="flat" cmpd="sng">
                  <a:solidFill>
                    <a:srgbClr val="BAC8D3"/>
                  </a:solidFill>
                  <a:prstDash val="solid"/>
                  <a:round/>
                  <a:headEnd type="none" w="med" len="med"/>
                  <a:tailEnd type="diamond" w="med" len="med"/>
                </a:ln>
              </p:spPr>
            </p:cxnSp>
            <p:sp>
              <p:nvSpPr>
                <p:cNvPr id="5174" name="Google Shape;4003;p82">
                  <a:extLst>
                    <a:ext uri="{FF2B5EF4-FFF2-40B4-BE49-F238E27FC236}">
                      <a16:creationId xmlns:a16="http://schemas.microsoft.com/office/drawing/2014/main" id="{07B1698D-C526-361F-1688-AC8CF42D3D1B}"/>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4004;p82">
                <a:extLst>
                  <a:ext uri="{FF2B5EF4-FFF2-40B4-BE49-F238E27FC236}">
                    <a16:creationId xmlns:a16="http://schemas.microsoft.com/office/drawing/2014/main" id="{97C53002-2A99-2991-CD51-D01CA0A57DFF}"/>
                  </a:ext>
                </a:extLst>
              </p:cNvPr>
              <p:cNvGrpSpPr/>
              <p:nvPr/>
            </p:nvGrpSpPr>
            <p:grpSpPr>
              <a:xfrm>
                <a:off x="2098871" y="4139484"/>
                <a:ext cx="145133" cy="70048"/>
                <a:chOff x="2098871" y="4139484"/>
                <a:chExt cx="145133" cy="70048"/>
              </a:xfrm>
              <a:grpFill/>
            </p:grpSpPr>
            <p:cxnSp>
              <p:nvCxnSpPr>
                <p:cNvPr id="5171" name="Google Shape;4005;p82">
                  <a:extLst>
                    <a:ext uri="{FF2B5EF4-FFF2-40B4-BE49-F238E27FC236}">
                      <a16:creationId xmlns:a16="http://schemas.microsoft.com/office/drawing/2014/main" id="{CF362A17-3827-5365-3672-4210683ADA5E}"/>
                    </a:ext>
                  </a:extLst>
                </p:cNvPr>
                <p:cNvCxnSpPr>
                  <a:cxnSpLocks/>
                </p:cNvCxnSpPr>
                <p:nvPr/>
              </p:nvCxnSpPr>
              <p:spPr>
                <a:xfrm flipV="1">
                  <a:off x="2098871" y="4174494"/>
                  <a:ext cx="105386" cy="14"/>
                </a:xfrm>
                <a:prstGeom prst="straightConnector1">
                  <a:avLst/>
                </a:prstGeom>
                <a:grpFill/>
                <a:ln w="9525" cap="flat" cmpd="sng">
                  <a:solidFill>
                    <a:srgbClr val="BAC8D3"/>
                  </a:solidFill>
                  <a:prstDash val="solid"/>
                  <a:round/>
                  <a:headEnd type="diamond" w="med" len="med"/>
                  <a:tailEnd type="none" w="med" len="med"/>
                </a:ln>
              </p:spPr>
            </p:cxnSp>
            <p:sp>
              <p:nvSpPr>
                <p:cNvPr id="5172" name="Google Shape;4006;p82">
                  <a:extLst>
                    <a:ext uri="{FF2B5EF4-FFF2-40B4-BE49-F238E27FC236}">
                      <a16:creationId xmlns:a16="http://schemas.microsoft.com/office/drawing/2014/main" id="{D765ECE2-ADD5-E1D3-BB64-31FD4F9C10DD}"/>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6" name="Google Shape;4007;p82">
                <a:extLst>
                  <a:ext uri="{FF2B5EF4-FFF2-40B4-BE49-F238E27FC236}">
                    <a16:creationId xmlns:a16="http://schemas.microsoft.com/office/drawing/2014/main" id="{DC769067-7CC4-CA7F-D1DC-F49FD67DF293}"/>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7" name="Google Shape;4008;p82">
                <a:extLst>
                  <a:ext uri="{FF2B5EF4-FFF2-40B4-BE49-F238E27FC236}">
                    <a16:creationId xmlns:a16="http://schemas.microsoft.com/office/drawing/2014/main" id="{A0285FD8-6BF9-DB96-53AC-E2FD0E384AA0}"/>
                  </a:ext>
                </a:extLst>
              </p:cNvPr>
              <p:cNvCxnSpPr/>
              <p:nvPr/>
            </p:nvCxnSpPr>
            <p:spPr>
              <a:xfrm>
                <a:off x="2455973" y="3911736"/>
                <a:ext cx="0" cy="52500"/>
              </a:xfrm>
              <a:prstGeom prst="straightConnector1">
                <a:avLst/>
              </a:prstGeom>
              <a:grpFill/>
              <a:ln w="9525" cap="flat" cmpd="sng">
                <a:solidFill>
                  <a:srgbClr val="BAC8D3"/>
                </a:solidFill>
                <a:prstDash val="solid"/>
                <a:round/>
                <a:headEnd type="diamond" w="med" len="med"/>
                <a:tailEnd type="none" w="med" len="med"/>
              </a:ln>
            </p:spPr>
          </p:cxnSp>
          <p:grpSp>
            <p:nvGrpSpPr>
              <p:cNvPr id="5168" name="Google Shape;4009;p82">
                <a:extLst>
                  <a:ext uri="{FF2B5EF4-FFF2-40B4-BE49-F238E27FC236}">
                    <a16:creationId xmlns:a16="http://schemas.microsoft.com/office/drawing/2014/main" id="{CD92CE35-D0FD-7361-367C-4CC66670A413}"/>
                  </a:ext>
                </a:extLst>
              </p:cNvPr>
              <p:cNvGrpSpPr/>
              <p:nvPr/>
            </p:nvGrpSpPr>
            <p:grpSpPr>
              <a:xfrm>
                <a:off x="2943836" y="4268886"/>
                <a:ext cx="60717" cy="122559"/>
                <a:chOff x="2943836" y="4268886"/>
                <a:chExt cx="60717" cy="122559"/>
              </a:xfrm>
              <a:grpFill/>
            </p:grpSpPr>
            <p:sp>
              <p:nvSpPr>
                <p:cNvPr id="5169" name="Google Shape;4010;p82">
                  <a:extLst>
                    <a:ext uri="{FF2B5EF4-FFF2-40B4-BE49-F238E27FC236}">
                      <a16:creationId xmlns:a16="http://schemas.microsoft.com/office/drawing/2014/main" id="{AA1C9D70-8EC0-DB75-22FB-D9DDE100AEF6}"/>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0" name="Google Shape;4011;p82">
                  <a:extLst>
                    <a:ext uri="{FF2B5EF4-FFF2-40B4-BE49-F238E27FC236}">
                      <a16:creationId xmlns:a16="http://schemas.microsoft.com/office/drawing/2014/main" id="{2AC85499-38FE-8680-1559-F569010518D2}"/>
                    </a:ext>
                  </a:extLst>
                </p:cNvPr>
                <p:cNvCxnSpPr/>
                <p:nvPr/>
              </p:nvCxnSpPr>
              <p:spPr>
                <a:xfrm>
                  <a:off x="2974204" y="4268886"/>
                  <a:ext cx="0" cy="52500"/>
                </a:xfrm>
                <a:prstGeom prst="straightConnector1">
                  <a:avLst/>
                </a:prstGeom>
                <a:grpFill/>
                <a:ln w="9525" cap="flat" cmpd="sng">
                  <a:solidFill>
                    <a:srgbClr val="BAC8D3"/>
                  </a:solidFill>
                  <a:prstDash val="solid"/>
                  <a:round/>
                  <a:headEnd type="diamond" w="med" len="med"/>
                  <a:tailEnd type="none" w="med" len="med"/>
                </a:ln>
              </p:spPr>
            </p:cxnSp>
          </p:grpSp>
        </p:grpSp>
        <p:grpSp>
          <p:nvGrpSpPr>
            <p:cNvPr id="5135" name="Gruppo 5134">
              <a:extLst>
                <a:ext uri="{FF2B5EF4-FFF2-40B4-BE49-F238E27FC236}">
                  <a16:creationId xmlns:a16="http://schemas.microsoft.com/office/drawing/2014/main" id="{030B5087-2ECD-74A7-5E29-FAA095FB82B8}"/>
                </a:ext>
              </a:extLst>
            </p:cNvPr>
            <p:cNvGrpSpPr/>
            <p:nvPr/>
          </p:nvGrpSpPr>
          <p:grpSpPr>
            <a:xfrm>
              <a:off x="4702543" y="2913931"/>
              <a:ext cx="273782" cy="552733"/>
              <a:chOff x="4298218" y="1232298"/>
              <a:chExt cx="273782" cy="552733"/>
            </a:xfrm>
          </p:grpSpPr>
          <p:sp>
            <p:nvSpPr>
              <p:cNvPr id="5158" name="Google Shape;3999;p82">
                <a:extLst>
                  <a:ext uri="{FF2B5EF4-FFF2-40B4-BE49-F238E27FC236}">
                    <a16:creationId xmlns:a16="http://schemas.microsoft.com/office/drawing/2014/main" id="{ADEF60D2-8885-EBAC-0380-D131B4A04EBD}"/>
                  </a:ext>
                </a:extLst>
              </p:cNvPr>
              <p:cNvSpPr/>
              <p:nvPr/>
            </p:nvSpPr>
            <p:spPr>
              <a:xfrm rot="5400000">
                <a:off x="4277181" y="1490212"/>
                <a:ext cx="315856" cy="273782"/>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159" name="Google Shape;4000;p82">
                <a:extLst>
                  <a:ext uri="{FF2B5EF4-FFF2-40B4-BE49-F238E27FC236}">
                    <a16:creationId xmlns:a16="http://schemas.microsoft.com/office/drawing/2014/main" id="{9346135F-8401-FF9F-F437-5FBDFEDB6CFA}"/>
                  </a:ext>
                </a:extLst>
              </p:cNvPr>
              <p:cNvCxnSpPr/>
              <p:nvPr/>
            </p:nvCxnSpPr>
            <p:spPr>
              <a:xfrm>
                <a:off x="4435140" y="1232298"/>
                <a:ext cx="0" cy="236730"/>
              </a:xfrm>
              <a:prstGeom prst="straightConnector1">
                <a:avLst/>
              </a:prstGeom>
              <a:solidFill>
                <a:schemeClr val="bg1"/>
              </a:solidFill>
              <a:ln w="9525" cap="flat" cmpd="sng">
                <a:solidFill>
                  <a:srgbClr val="BAC8D3"/>
                </a:solidFill>
                <a:prstDash val="solid"/>
                <a:round/>
                <a:headEnd type="diamond" w="med" len="med"/>
                <a:tailEnd type="none" w="med" len="med"/>
              </a:ln>
            </p:spPr>
          </p:cxnSp>
        </p:grpSp>
        <p:sp>
          <p:nvSpPr>
            <p:cNvPr id="5136" name="Google Shape;306;p32">
              <a:extLst>
                <a:ext uri="{FF2B5EF4-FFF2-40B4-BE49-F238E27FC236}">
                  <a16:creationId xmlns:a16="http://schemas.microsoft.com/office/drawing/2014/main" id="{F5FE9349-55BD-27F4-F20B-A983A2F5BFCF}"/>
                </a:ext>
              </a:extLst>
            </p:cNvPr>
            <p:cNvSpPr txBox="1"/>
            <p:nvPr/>
          </p:nvSpPr>
          <p:spPr>
            <a:xfrm>
              <a:off x="2235068" y="629292"/>
              <a:ext cx="1922108" cy="661756"/>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600" b="1" dirty="0">
                  <a:solidFill>
                    <a:schemeClr val="bg1">
                      <a:lumMod val="65000"/>
                    </a:schemeClr>
                  </a:solidFill>
                  <a:latin typeface="Abel"/>
                  <a:ea typeface="Abel"/>
                  <a:cs typeface="Abel"/>
                  <a:sym typeface="Abel"/>
                </a:rPr>
                <a:t>WORD2VEC AND N-GRAMS</a:t>
              </a:r>
            </a:p>
          </p:txBody>
        </p:sp>
        <p:sp>
          <p:nvSpPr>
            <p:cNvPr id="5137" name="Google Shape;306;p32">
              <a:extLst>
                <a:ext uri="{FF2B5EF4-FFF2-40B4-BE49-F238E27FC236}">
                  <a16:creationId xmlns:a16="http://schemas.microsoft.com/office/drawing/2014/main" id="{41E6A460-BCAF-9DCB-6829-A8327A2DD832}"/>
                </a:ext>
              </a:extLst>
            </p:cNvPr>
            <p:cNvSpPr txBox="1"/>
            <p:nvPr/>
          </p:nvSpPr>
          <p:spPr>
            <a:xfrm>
              <a:off x="4521303" y="809816"/>
              <a:ext cx="1372948" cy="487216"/>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600" b="1" dirty="0">
                  <a:solidFill>
                    <a:schemeClr val="bg1">
                      <a:lumMod val="65000"/>
                    </a:schemeClr>
                  </a:solidFill>
                  <a:latin typeface="Abel"/>
                  <a:ea typeface="Abel"/>
                  <a:cs typeface="Abel"/>
                  <a:sym typeface="Abel"/>
                </a:rPr>
                <a:t>RNN / LSTM</a:t>
              </a:r>
            </a:p>
          </p:txBody>
        </p:sp>
        <p:grpSp>
          <p:nvGrpSpPr>
            <p:cNvPr id="5138" name="Gruppo 5137">
              <a:extLst>
                <a:ext uri="{FF2B5EF4-FFF2-40B4-BE49-F238E27FC236}">
                  <a16:creationId xmlns:a16="http://schemas.microsoft.com/office/drawing/2014/main" id="{16F89632-9B5F-4F65-4F8F-328256F7636E}"/>
                </a:ext>
              </a:extLst>
            </p:cNvPr>
            <p:cNvGrpSpPr/>
            <p:nvPr/>
          </p:nvGrpSpPr>
          <p:grpSpPr>
            <a:xfrm>
              <a:off x="3076968" y="1353650"/>
              <a:ext cx="273782" cy="552733"/>
              <a:chOff x="4298218" y="1232298"/>
              <a:chExt cx="273782" cy="552733"/>
            </a:xfrm>
          </p:grpSpPr>
          <p:sp>
            <p:nvSpPr>
              <p:cNvPr id="5156" name="Google Shape;3999;p82">
                <a:extLst>
                  <a:ext uri="{FF2B5EF4-FFF2-40B4-BE49-F238E27FC236}">
                    <a16:creationId xmlns:a16="http://schemas.microsoft.com/office/drawing/2014/main" id="{F321A535-A9C0-DA87-2620-0E5923470E3F}"/>
                  </a:ext>
                </a:extLst>
              </p:cNvPr>
              <p:cNvSpPr/>
              <p:nvPr/>
            </p:nvSpPr>
            <p:spPr>
              <a:xfrm rot="5400000">
                <a:off x="4277181" y="1490212"/>
                <a:ext cx="315856" cy="273782"/>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157" name="Google Shape;4000;p82">
                <a:extLst>
                  <a:ext uri="{FF2B5EF4-FFF2-40B4-BE49-F238E27FC236}">
                    <a16:creationId xmlns:a16="http://schemas.microsoft.com/office/drawing/2014/main" id="{511CC746-77C6-DFF8-E481-855E16CEB0C7}"/>
                  </a:ext>
                </a:extLst>
              </p:cNvPr>
              <p:cNvCxnSpPr/>
              <p:nvPr/>
            </p:nvCxnSpPr>
            <p:spPr>
              <a:xfrm>
                <a:off x="4435140" y="1232298"/>
                <a:ext cx="0" cy="236730"/>
              </a:xfrm>
              <a:prstGeom prst="straightConnector1">
                <a:avLst/>
              </a:prstGeom>
              <a:solidFill>
                <a:schemeClr val="bg1"/>
              </a:solidFill>
              <a:ln w="9525" cap="flat" cmpd="sng">
                <a:solidFill>
                  <a:srgbClr val="BAC8D3"/>
                </a:solidFill>
                <a:prstDash val="solid"/>
                <a:round/>
                <a:headEnd type="diamond" w="med" len="med"/>
                <a:tailEnd type="none" w="med" len="med"/>
              </a:ln>
            </p:spPr>
          </p:cxnSp>
        </p:grpSp>
        <p:sp>
          <p:nvSpPr>
            <p:cNvPr id="5139" name="Google Shape;306;p32">
              <a:extLst>
                <a:ext uri="{FF2B5EF4-FFF2-40B4-BE49-F238E27FC236}">
                  <a16:creationId xmlns:a16="http://schemas.microsoft.com/office/drawing/2014/main" id="{796FECAF-2230-BC52-10BC-CE02C16E9AF6}"/>
                </a:ext>
              </a:extLst>
            </p:cNvPr>
            <p:cNvSpPr txBox="1"/>
            <p:nvPr/>
          </p:nvSpPr>
          <p:spPr>
            <a:xfrm>
              <a:off x="6633802" y="2310146"/>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solidFill>
                    <a:schemeClr val="bg1">
                      <a:lumMod val="65000"/>
                    </a:schemeClr>
                  </a:solidFill>
                  <a:latin typeface="Abel"/>
                  <a:ea typeface="Abel"/>
                  <a:cs typeface="Abel"/>
                  <a:sym typeface="Abel"/>
                </a:rPr>
                <a:t>2015</a:t>
              </a:r>
              <a:endParaRPr sz="1200" b="1" dirty="0">
                <a:solidFill>
                  <a:schemeClr val="bg1">
                    <a:lumMod val="65000"/>
                  </a:schemeClr>
                </a:solidFill>
                <a:latin typeface="Abel"/>
                <a:ea typeface="Abel"/>
                <a:cs typeface="Abel"/>
                <a:sym typeface="Abel"/>
              </a:endParaRPr>
            </a:p>
          </p:txBody>
        </p:sp>
        <p:sp>
          <p:nvSpPr>
            <p:cNvPr id="5140" name="Google Shape;306;p32">
              <a:extLst>
                <a:ext uri="{FF2B5EF4-FFF2-40B4-BE49-F238E27FC236}">
                  <a16:creationId xmlns:a16="http://schemas.microsoft.com/office/drawing/2014/main" id="{7C0173EF-3870-C7FF-8AAA-62D492156CBF}"/>
                </a:ext>
              </a:extLst>
            </p:cNvPr>
            <p:cNvSpPr txBox="1"/>
            <p:nvPr/>
          </p:nvSpPr>
          <p:spPr>
            <a:xfrm>
              <a:off x="2853421" y="1549505"/>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solidFill>
                    <a:schemeClr val="bg1">
                      <a:lumMod val="65000"/>
                    </a:schemeClr>
                  </a:solidFill>
                  <a:latin typeface="Abel"/>
                  <a:ea typeface="Abel"/>
                  <a:cs typeface="Abel"/>
                  <a:sym typeface="Abel"/>
                </a:rPr>
                <a:t>2013</a:t>
              </a:r>
              <a:endParaRPr sz="1200" b="1" dirty="0">
                <a:solidFill>
                  <a:schemeClr val="bg1">
                    <a:lumMod val="65000"/>
                  </a:schemeClr>
                </a:solidFill>
                <a:latin typeface="Abel"/>
                <a:ea typeface="Abel"/>
                <a:cs typeface="Abel"/>
                <a:sym typeface="Abel"/>
              </a:endParaRPr>
            </a:p>
          </p:txBody>
        </p:sp>
        <p:sp>
          <p:nvSpPr>
            <p:cNvPr id="5141" name="Google Shape;306;p32">
              <a:extLst>
                <a:ext uri="{FF2B5EF4-FFF2-40B4-BE49-F238E27FC236}">
                  <a16:creationId xmlns:a16="http://schemas.microsoft.com/office/drawing/2014/main" id="{28BB6F58-67D7-7A32-726F-316309B297F7}"/>
                </a:ext>
              </a:extLst>
            </p:cNvPr>
            <p:cNvSpPr txBox="1"/>
            <p:nvPr/>
          </p:nvSpPr>
          <p:spPr>
            <a:xfrm>
              <a:off x="4827406" y="1541070"/>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solidFill>
                    <a:schemeClr val="bg1">
                      <a:lumMod val="65000"/>
                    </a:schemeClr>
                  </a:solidFill>
                  <a:latin typeface="Abel"/>
                  <a:ea typeface="Abel"/>
                  <a:cs typeface="Abel"/>
                  <a:sym typeface="Abel"/>
                </a:rPr>
                <a:t>2014</a:t>
              </a:r>
              <a:endParaRPr sz="1200" b="1" dirty="0">
                <a:solidFill>
                  <a:schemeClr val="bg1">
                    <a:lumMod val="65000"/>
                  </a:schemeClr>
                </a:solidFill>
                <a:latin typeface="Abel"/>
                <a:ea typeface="Abel"/>
                <a:cs typeface="Abel"/>
                <a:sym typeface="Abel"/>
              </a:endParaRPr>
            </a:p>
          </p:txBody>
        </p:sp>
        <p:sp>
          <p:nvSpPr>
            <p:cNvPr id="5142" name="Google Shape;306;p32">
              <a:extLst>
                <a:ext uri="{FF2B5EF4-FFF2-40B4-BE49-F238E27FC236}">
                  <a16:creationId xmlns:a16="http://schemas.microsoft.com/office/drawing/2014/main" id="{52EDD08A-0BE5-5530-DE99-2180178D837B}"/>
                </a:ext>
              </a:extLst>
            </p:cNvPr>
            <p:cNvSpPr txBox="1"/>
            <p:nvPr/>
          </p:nvSpPr>
          <p:spPr>
            <a:xfrm>
              <a:off x="7397686" y="2133869"/>
              <a:ext cx="1691293" cy="583527"/>
            </a:xfrm>
            <a:prstGeom prst="roundRect">
              <a:avLst/>
            </a:prstGeom>
            <a:noFill/>
            <a:ln>
              <a:noFill/>
            </a:ln>
          </p:spPr>
          <p:txBody>
            <a:bodyPr spcFirstLastPara="1" wrap="square" lIns="91425" tIns="91425" rIns="91425" bIns="91425" anchor="t" anchorCtr="0">
              <a:noAutofit/>
            </a:bodyPr>
            <a:lstStyle/>
            <a:p>
              <a:pPr>
                <a:spcAft>
                  <a:spcPts val="1600"/>
                </a:spcAft>
              </a:pPr>
              <a:r>
                <a:rPr lang="it-IT" sz="1600" b="1" dirty="0">
                  <a:solidFill>
                    <a:schemeClr val="bg1">
                      <a:lumMod val="65000"/>
                    </a:schemeClr>
                  </a:solidFill>
                  <a:latin typeface="Abel"/>
                  <a:ea typeface="Abel"/>
                  <a:cs typeface="Abel"/>
                  <a:sym typeface="Abel"/>
                </a:rPr>
                <a:t>ATTENTION MECHANISM</a:t>
              </a:r>
            </a:p>
          </p:txBody>
        </p:sp>
        <p:sp>
          <p:nvSpPr>
            <p:cNvPr id="5143" name="Google Shape;306;p32">
              <a:extLst>
                <a:ext uri="{FF2B5EF4-FFF2-40B4-BE49-F238E27FC236}">
                  <a16:creationId xmlns:a16="http://schemas.microsoft.com/office/drawing/2014/main" id="{D6BF3CC8-6449-E520-C3BD-B6748249E49A}"/>
                </a:ext>
              </a:extLst>
            </p:cNvPr>
            <p:cNvSpPr txBox="1"/>
            <p:nvPr/>
          </p:nvSpPr>
          <p:spPr>
            <a:xfrm>
              <a:off x="4479135" y="3127732"/>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2017</a:t>
              </a:r>
              <a:endParaRPr sz="1200" b="1" dirty="0">
                <a:ln>
                  <a:solidFill>
                    <a:schemeClr val="bg1"/>
                  </a:solidFill>
                </a:ln>
                <a:solidFill>
                  <a:schemeClr val="bg1"/>
                </a:solidFill>
                <a:latin typeface="Abel"/>
                <a:ea typeface="Abel"/>
                <a:cs typeface="Abel"/>
                <a:sym typeface="Abel"/>
              </a:endParaRPr>
            </a:p>
          </p:txBody>
        </p:sp>
        <p:sp>
          <p:nvSpPr>
            <p:cNvPr id="5144" name="Google Shape;306;p32">
              <a:extLst>
                <a:ext uri="{FF2B5EF4-FFF2-40B4-BE49-F238E27FC236}">
                  <a16:creationId xmlns:a16="http://schemas.microsoft.com/office/drawing/2014/main" id="{78963A03-379B-0A8A-CD75-8BB7D86D9CD5}"/>
                </a:ext>
              </a:extLst>
            </p:cNvPr>
            <p:cNvSpPr txBox="1"/>
            <p:nvPr/>
          </p:nvSpPr>
          <p:spPr>
            <a:xfrm>
              <a:off x="3931838" y="2431452"/>
              <a:ext cx="1791135" cy="351720"/>
            </a:xfrm>
            <a:prstGeom prst="roundRect">
              <a:avLst/>
            </a:prstGeom>
            <a:noFill/>
            <a:ln>
              <a:noFill/>
            </a:ln>
          </p:spPr>
          <p:txBody>
            <a:bodyPr spcFirstLastPara="1" wrap="square" lIns="91425" tIns="91425" rIns="91425" bIns="91425" anchor="t" anchorCtr="0">
              <a:noAutofit/>
            </a:bodyPr>
            <a:lstStyle/>
            <a:p>
              <a:pPr algn="ctr"/>
              <a:r>
                <a:rPr lang="it-IT" sz="1600" b="1" dirty="0">
                  <a:ln>
                    <a:solidFill>
                      <a:schemeClr val="bg1"/>
                    </a:solidFill>
                  </a:ln>
                  <a:solidFill>
                    <a:schemeClr val="bg1"/>
                  </a:solidFill>
                  <a:latin typeface="Abel"/>
                  <a:ea typeface="Abel"/>
                  <a:cs typeface="Abel"/>
                  <a:sym typeface="Abel"/>
                </a:rPr>
                <a:t>TRANSFORMERS </a:t>
              </a:r>
            </a:p>
          </p:txBody>
        </p:sp>
        <p:sp>
          <p:nvSpPr>
            <p:cNvPr id="5145" name="Google Shape;306;p32">
              <a:extLst>
                <a:ext uri="{FF2B5EF4-FFF2-40B4-BE49-F238E27FC236}">
                  <a16:creationId xmlns:a16="http://schemas.microsoft.com/office/drawing/2014/main" id="{6B824ECF-4013-4CFC-1581-5695D0A644F0}"/>
                </a:ext>
              </a:extLst>
            </p:cNvPr>
            <p:cNvSpPr txBox="1"/>
            <p:nvPr/>
          </p:nvSpPr>
          <p:spPr>
            <a:xfrm>
              <a:off x="2880969" y="2430372"/>
              <a:ext cx="665775" cy="352800"/>
            </a:xfrm>
            <a:prstGeom prst="roundRect">
              <a:avLst/>
            </a:prstGeom>
            <a:noFill/>
            <a:ln>
              <a:noFill/>
            </a:ln>
          </p:spPr>
          <p:txBody>
            <a:bodyPr spcFirstLastPara="1" wrap="square" lIns="91425" tIns="91425" rIns="91425" bIns="91425" anchor="t" anchorCtr="0">
              <a:noAutofit/>
            </a:bodyPr>
            <a:lstStyle/>
            <a:p>
              <a:pPr algn="ctr"/>
              <a:r>
                <a:rPr lang="it-IT" sz="1600" b="1" dirty="0">
                  <a:ln>
                    <a:solidFill>
                      <a:schemeClr val="bg1"/>
                    </a:solidFill>
                  </a:ln>
                  <a:solidFill>
                    <a:schemeClr val="bg1"/>
                  </a:solidFill>
                  <a:latin typeface="Abel"/>
                  <a:ea typeface="Abel"/>
                  <a:cs typeface="Abel"/>
                  <a:sym typeface="Abel"/>
                </a:rPr>
                <a:t>BERT</a:t>
              </a:r>
            </a:p>
          </p:txBody>
        </p:sp>
        <p:sp>
          <p:nvSpPr>
            <p:cNvPr id="5146" name="Google Shape;306;p32">
              <a:extLst>
                <a:ext uri="{FF2B5EF4-FFF2-40B4-BE49-F238E27FC236}">
                  <a16:creationId xmlns:a16="http://schemas.microsoft.com/office/drawing/2014/main" id="{0C4038EA-1D8B-D99F-F95F-A74487164D88}"/>
                </a:ext>
              </a:extLst>
            </p:cNvPr>
            <p:cNvSpPr txBox="1"/>
            <p:nvPr/>
          </p:nvSpPr>
          <p:spPr>
            <a:xfrm>
              <a:off x="2882759" y="3132414"/>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2018</a:t>
              </a:r>
              <a:endParaRPr sz="1200" b="1" dirty="0">
                <a:ln>
                  <a:solidFill>
                    <a:schemeClr val="bg1"/>
                  </a:solidFill>
                </a:ln>
                <a:solidFill>
                  <a:schemeClr val="bg1"/>
                </a:solidFill>
                <a:latin typeface="Abel"/>
                <a:ea typeface="Abel"/>
                <a:cs typeface="Abel"/>
                <a:sym typeface="Abel"/>
              </a:endParaRPr>
            </a:p>
          </p:txBody>
        </p:sp>
        <p:sp>
          <p:nvSpPr>
            <p:cNvPr id="5147" name="Google Shape;306;p32">
              <a:extLst>
                <a:ext uri="{FF2B5EF4-FFF2-40B4-BE49-F238E27FC236}">
                  <a16:creationId xmlns:a16="http://schemas.microsoft.com/office/drawing/2014/main" id="{EB02885B-ED6E-05B3-DA76-2D4AF0785E65}"/>
                </a:ext>
              </a:extLst>
            </p:cNvPr>
            <p:cNvSpPr txBox="1"/>
            <p:nvPr/>
          </p:nvSpPr>
          <p:spPr>
            <a:xfrm>
              <a:off x="1077711" y="3895046"/>
              <a:ext cx="665775" cy="384234"/>
            </a:xfrm>
            <a:prstGeom prst="roundRect">
              <a:avLst/>
            </a:prstGeom>
            <a:noFill/>
            <a:ln>
              <a:noFill/>
            </a:ln>
          </p:spPr>
          <p:txBody>
            <a:bodyPr spcFirstLastPara="1" wrap="square" lIns="91425" tIns="91425" rIns="91425" bIns="91425" anchor="t" anchorCtr="0">
              <a:noAutofit/>
            </a:bodyPr>
            <a:lstStyle/>
            <a:p>
              <a:pPr algn="ctr"/>
              <a:r>
                <a:rPr lang="it-IT" sz="1600" b="1" dirty="0">
                  <a:ln>
                    <a:solidFill>
                      <a:schemeClr val="bg1"/>
                    </a:solidFill>
                  </a:ln>
                  <a:solidFill>
                    <a:schemeClr val="bg1"/>
                  </a:solidFill>
                  <a:latin typeface="Abel"/>
                  <a:ea typeface="Abel"/>
                  <a:cs typeface="Abel"/>
                  <a:sym typeface="Abel"/>
                </a:rPr>
                <a:t>T5</a:t>
              </a:r>
            </a:p>
          </p:txBody>
        </p:sp>
        <p:sp>
          <p:nvSpPr>
            <p:cNvPr id="5148" name="Google Shape;306;p32">
              <a:extLst>
                <a:ext uri="{FF2B5EF4-FFF2-40B4-BE49-F238E27FC236}">
                  <a16:creationId xmlns:a16="http://schemas.microsoft.com/office/drawing/2014/main" id="{60939A9F-515D-26C3-F093-396BB1263F7E}"/>
                </a:ext>
              </a:extLst>
            </p:cNvPr>
            <p:cNvSpPr txBox="1"/>
            <p:nvPr/>
          </p:nvSpPr>
          <p:spPr>
            <a:xfrm>
              <a:off x="1786716" y="3918645"/>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ln>
                    <a:solidFill>
                      <a:schemeClr val="bg1"/>
                    </a:solidFill>
                  </a:ln>
                  <a:solidFill>
                    <a:schemeClr val="bg1"/>
                  </a:solidFill>
                  <a:latin typeface="Abel"/>
                  <a:ea typeface="Abel"/>
                  <a:cs typeface="Abel"/>
                  <a:sym typeface="Abel"/>
                </a:rPr>
                <a:t>2019</a:t>
              </a:r>
              <a:endParaRPr sz="1200" b="1" dirty="0">
                <a:ln>
                  <a:solidFill>
                    <a:schemeClr val="bg1"/>
                  </a:solidFill>
                </a:ln>
                <a:solidFill>
                  <a:schemeClr val="bg1"/>
                </a:solidFill>
                <a:latin typeface="Abel"/>
                <a:ea typeface="Abel"/>
                <a:cs typeface="Abel"/>
                <a:sym typeface="Abel"/>
              </a:endParaRPr>
            </a:p>
          </p:txBody>
        </p:sp>
        <p:grpSp>
          <p:nvGrpSpPr>
            <p:cNvPr id="5149" name="Gruppo 5148">
              <a:extLst>
                <a:ext uri="{FF2B5EF4-FFF2-40B4-BE49-F238E27FC236}">
                  <a16:creationId xmlns:a16="http://schemas.microsoft.com/office/drawing/2014/main" id="{CD8C0B89-BF97-1CD2-84F4-7F9AE31843C7}"/>
                </a:ext>
              </a:extLst>
            </p:cNvPr>
            <p:cNvGrpSpPr/>
            <p:nvPr/>
          </p:nvGrpSpPr>
          <p:grpSpPr>
            <a:xfrm>
              <a:off x="3104868" y="4591847"/>
              <a:ext cx="273782" cy="552733"/>
              <a:chOff x="4298218" y="1232298"/>
              <a:chExt cx="273782" cy="552733"/>
            </a:xfrm>
          </p:grpSpPr>
          <p:sp>
            <p:nvSpPr>
              <p:cNvPr id="5154" name="Google Shape;3999;p82">
                <a:extLst>
                  <a:ext uri="{FF2B5EF4-FFF2-40B4-BE49-F238E27FC236}">
                    <a16:creationId xmlns:a16="http://schemas.microsoft.com/office/drawing/2014/main" id="{3FFAD596-E1B3-807E-3308-4AF9AD089E88}"/>
                  </a:ext>
                </a:extLst>
              </p:cNvPr>
              <p:cNvSpPr/>
              <p:nvPr/>
            </p:nvSpPr>
            <p:spPr>
              <a:xfrm rot="5400000">
                <a:off x="4277181" y="1490212"/>
                <a:ext cx="315856" cy="273782"/>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05294A"/>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155" name="Google Shape;4000;p82">
                <a:extLst>
                  <a:ext uri="{FF2B5EF4-FFF2-40B4-BE49-F238E27FC236}">
                    <a16:creationId xmlns:a16="http://schemas.microsoft.com/office/drawing/2014/main" id="{6217F561-C5CA-FCCF-3D0E-9AB2029440FD}"/>
                  </a:ext>
                </a:extLst>
              </p:cNvPr>
              <p:cNvCxnSpPr/>
              <p:nvPr/>
            </p:nvCxnSpPr>
            <p:spPr>
              <a:xfrm>
                <a:off x="4435140" y="1232298"/>
                <a:ext cx="0" cy="236730"/>
              </a:xfrm>
              <a:prstGeom prst="straightConnector1">
                <a:avLst/>
              </a:prstGeom>
              <a:solidFill>
                <a:schemeClr val="bg1"/>
              </a:solidFill>
              <a:ln w="9525" cap="flat" cmpd="sng">
                <a:solidFill>
                  <a:srgbClr val="BAC8D3"/>
                </a:solidFill>
                <a:prstDash val="solid"/>
                <a:round/>
                <a:headEnd type="diamond" w="med" len="med"/>
                <a:tailEnd type="none" w="med" len="med"/>
              </a:ln>
            </p:spPr>
          </p:cxnSp>
        </p:grpSp>
        <p:sp>
          <p:nvSpPr>
            <p:cNvPr id="5150" name="Google Shape;306;p32">
              <a:extLst>
                <a:ext uri="{FF2B5EF4-FFF2-40B4-BE49-F238E27FC236}">
                  <a16:creationId xmlns:a16="http://schemas.microsoft.com/office/drawing/2014/main" id="{7AC8129E-6FDE-1909-A7FB-3E6EFE9FD58B}"/>
                </a:ext>
              </a:extLst>
            </p:cNvPr>
            <p:cNvSpPr txBox="1"/>
            <p:nvPr/>
          </p:nvSpPr>
          <p:spPr>
            <a:xfrm>
              <a:off x="2882759" y="4773125"/>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solidFill>
                    <a:schemeClr val="bg1">
                      <a:lumMod val="65000"/>
                    </a:schemeClr>
                  </a:solidFill>
                  <a:latin typeface="Abel"/>
                  <a:ea typeface="Abel"/>
                  <a:cs typeface="Abel"/>
                  <a:sym typeface="Abel"/>
                </a:rPr>
                <a:t>2020</a:t>
              </a:r>
              <a:endParaRPr sz="1200" b="1" dirty="0">
                <a:solidFill>
                  <a:schemeClr val="bg1">
                    <a:lumMod val="65000"/>
                  </a:schemeClr>
                </a:solidFill>
                <a:latin typeface="Abel"/>
                <a:ea typeface="Abel"/>
                <a:cs typeface="Abel"/>
                <a:sym typeface="Abel"/>
              </a:endParaRPr>
            </a:p>
          </p:txBody>
        </p:sp>
        <p:sp>
          <p:nvSpPr>
            <p:cNvPr id="5151" name="Google Shape;306;p32">
              <a:extLst>
                <a:ext uri="{FF2B5EF4-FFF2-40B4-BE49-F238E27FC236}">
                  <a16:creationId xmlns:a16="http://schemas.microsoft.com/office/drawing/2014/main" id="{2A4DF1D5-528E-DABB-2D36-C99F0C5DC2C1}"/>
                </a:ext>
              </a:extLst>
            </p:cNvPr>
            <p:cNvSpPr txBox="1"/>
            <p:nvPr/>
          </p:nvSpPr>
          <p:spPr>
            <a:xfrm>
              <a:off x="2714337" y="4138497"/>
              <a:ext cx="1050868" cy="384234"/>
            </a:xfrm>
            <a:prstGeom prst="roundRect">
              <a:avLst/>
            </a:prstGeom>
            <a:noFill/>
            <a:ln>
              <a:noFill/>
            </a:ln>
          </p:spPr>
          <p:txBody>
            <a:bodyPr spcFirstLastPara="1" wrap="square" lIns="91425" tIns="91425" rIns="91425" bIns="91425" anchor="t" anchorCtr="0">
              <a:noAutofit/>
            </a:bodyPr>
            <a:lstStyle/>
            <a:p>
              <a:pPr algn="ctr"/>
              <a:r>
                <a:rPr lang="it-IT" sz="1600" b="1" dirty="0">
                  <a:solidFill>
                    <a:schemeClr val="bg1">
                      <a:lumMod val="65000"/>
                    </a:schemeClr>
                  </a:solidFill>
                  <a:latin typeface="Abel"/>
                  <a:ea typeface="Abel"/>
                  <a:cs typeface="Abel"/>
                  <a:sym typeface="Abel"/>
                </a:rPr>
                <a:t>GPT-3</a:t>
              </a:r>
            </a:p>
          </p:txBody>
        </p:sp>
        <p:sp>
          <p:nvSpPr>
            <p:cNvPr id="5152" name="Google Shape;306;p32">
              <a:extLst>
                <a:ext uri="{FF2B5EF4-FFF2-40B4-BE49-F238E27FC236}">
                  <a16:creationId xmlns:a16="http://schemas.microsoft.com/office/drawing/2014/main" id="{B185CEA0-7A18-2869-2020-50C4883BED68}"/>
                </a:ext>
              </a:extLst>
            </p:cNvPr>
            <p:cNvSpPr txBox="1"/>
            <p:nvPr/>
          </p:nvSpPr>
          <p:spPr>
            <a:xfrm>
              <a:off x="5216135" y="4773109"/>
              <a:ext cx="720874" cy="420652"/>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200" b="1" dirty="0">
                  <a:solidFill>
                    <a:schemeClr val="bg1">
                      <a:lumMod val="65000"/>
                    </a:schemeClr>
                  </a:solidFill>
                  <a:latin typeface="Abel"/>
                  <a:ea typeface="Abel"/>
                  <a:cs typeface="Abel"/>
                  <a:sym typeface="Abel"/>
                </a:rPr>
                <a:t>2022</a:t>
              </a:r>
              <a:endParaRPr sz="1200" b="1" dirty="0">
                <a:solidFill>
                  <a:schemeClr val="bg1">
                    <a:lumMod val="65000"/>
                  </a:schemeClr>
                </a:solidFill>
                <a:latin typeface="Abel"/>
                <a:ea typeface="Abel"/>
                <a:cs typeface="Abel"/>
                <a:sym typeface="Abel"/>
              </a:endParaRPr>
            </a:p>
          </p:txBody>
        </p:sp>
        <p:sp>
          <p:nvSpPr>
            <p:cNvPr id="5153" name="Google Shape;306;p32">
              <a:extLst>
                <a:ext uri="{FF2B5EF4-FFF2-40B4-BE49-F238E27FC236}">
                  <a16:creationId xmlns:a16="http://schemas.microsoft.com/office/drawing/2014/main" id="{E2680ECB-31AC-4408-FD2B-B712FD10281A}"/>
                </a:ext>
              </a:extLst>
            </p:cNvPr>
            <p:cNvSpPr txBox="1"/>
            <p:nvPr/>
          </p:nvSpPr>
          <p:spPr>
            <a:xfrm>
              <a:off x="5243683" y="4138497"/>
              <a:ext cx="665775" cy="384234"/>
            </a:xfrm>
            <a:prstGeom prst="roundRect">
              <a:avLst/>
            </a:prstGeom>
            <a:noFill/>
            <a:ln>
              <a:noFill/>
            </a:ln>
          </p:spPr>
          <p:txBody>
            <a:bodyPr spcFirstLastPara="1" wrap="square" lIns="91425" tIns="91425" rIns="91425" bIns="91425" anchor="t" anchorCtr="0">
              <a:noAutofit/>
            </a:bodyPr>
            <a:lstStyle/>
            <a:p>
              <a:pPr algn="ctr"/>
              <a:r>
                <a:rPr lang="it-IT" sz="1600" b="1" dirty="0" err="1">
                  <a:solidFill>
                    <a:schemeClr val="bg1">
                      <a:lumMod val="65000"/>
                    </a:schemeClr>
                  </a:solidFill>
                  <a:latin typeface="Abel"/>
                  <a:ea typeface="Abel"/>
                  <a:cs typeface="Abel"/>
                  <a:sym typeface="Abel"/>
                </a:rPr>
                <a:t>PaLM</a:t>
              </a:r>
              <a:endParaRPr lang="it-IT" sz="1600" b="1" dirty="0">
                <a:solidFill>
                  <a:schemeClr val="bg1">
                    <a:lumMod val="65000"/>
                  </a:schemeClr>
                </a:solidFill>
                <a:latin typeface="Abel"/>
                <a:ea typeface="Abel"/>
                <a:cs typeface="Abel"/>
                <a:sym typeface="Abel"/>
              </a:endParaRPr>
            </a:p>
          </p:txBody>
        </p:sp>
      </p:grpSp>
      <p:sp>
        <p:nvSpPr>
          <p:cNvPr id="5181" name="Google Shape;306;p32">
            <a:extLst>
              <a:ext uri="{FF2B5EF4-FFF2-40B4-BE49-F238E27FC236}">
                <a16:creationId xmlns:a16="http://schemas.microsoft.com/office/drawing/2014/main" id="{6B0F8BFC-398E-AAFD-87E7-AF84E014FAF8}"/>
              </a:ext>
            </a:extLst>
          </p:cNvPr>
          <p:cNvSpPr txBox="1"/>
          <p:nvPr/>
        </p:nvSpPr>
        <p:spPr>
          <a:xfrm>
            <a:off x="3397481" y="1270461"/>
            <a:ext cx="6093709" cy="4505305"/>
          </a:xfrm>
          <a:prstGeom prst="rect">
            <a:avLst/>
          </a:prstGeom>
          <a:solidFill>
            <a:schemeClr val="bg1"/>
          </a:solidFill>
          <a:ln>
            <a:noFill/>
          </a:ln>
        </p:spPr>
        <p:txBody>
          <a:bodyPr spcFirstLastPara="1" wrap="square" lIns="91425" tIns="91425" rIns="91425" bIns="91425" anchor="t" anchorCtr="0">
            <a:noAutofit/>
          </a:bodyPr>
          <a:lstStyle/>
          <a:p>
            <a:pPr algn="ctr">
              <a:spcAft>
                <a:spcPts val="1600"/>
              </a:spcAft>
            </a:pPr>
            <a:endParaRPr b="1" dirty="0">
              <a:solidFill>
                <a:srgbClr val="05294A"/>
              </a:solidFill>
              <a:latin typeface="Abel"/>
              <a:ea typeface="Abel"/>
              <a:cs typeface="Abel"/>
              <a:sym typeface="Abel"/>
            </a:endParaRPr>
          </a:p>
        </p:txBody>
      </p:sp>
      <p:sp>
        <p:nvSpPr>
          <p:cNvPr id="6" name="Google Shape;120;p25">
            <a:extLst>
              <a:ext uri="{FF2B5EF4-FFF2-40B4-BE49-F238E27FC236}">
                <a16:creationId xmlns:a16="http://schemas.microsoft.com/office/drawing/2014/main" id="{047F6293-58DC-6D6C-444A-BB40D3A52E27}"/>
              </a:ext>
            </a:extLst>
          </p:cNvPr>
          <p:cNvSpPr txBox="1">
            <a:spLocks/>
          </p:cNvSpPr>
          <p:nvPr/>
        </p:nvSpPr>
        <p:spPr>
          <a:xfrm>
            <a:off x="7159" y="141271"/>
            <a:ext cx="9144000" cy="1020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ln>
                  <a:solidFill>
                    <a:schemeClr val="bg1"/>
                  </a:solidFill>
                </a:ln>
                <a:solidFill>
                  <a:schemeClr val="bg1"/>
                </a:solidFill>
                <a:latin typeface="Abel"/>
                <a:ea typeface="Abel"/>
                <a:cs typeface="Abel"/>
                <a:sym typeface="Abel"/>
              </a:rPr>
              <a:t>BERT </a:t>
            </a:r>
          </a:p>
          <a:p>
            <a:r>
              <a:rPr lang="it-IT" sz="2000" dirty="0">
                <a:ln>
                  <a:solidFill>
                    <a:schemeClr val="bg1"/>
                  </a:solidFill>
                </a:ln>
                <a:solidFill>
                  <a:schemeClr val="bg1"/>
                </a:solidFill>
                <a:latin typeface="Abel"/>
                <a:ea typeface="Abel"/>
                <a:cs typeface="Abel"/>
                <a:sym typeface="Abel"/>
              </a:rPr>
              <a:t>(</a:t>
            </a:r>
            <a:r>
              <a:rPr lang="it-IT" sz="2000" b="1" dirty="0" err="1">
                <a:ln>
                  <a:solidFill>
                    <a:schemeClr val="bg1"/>
                  </a:solidFill>
                </a:ln>
                <a:solidFill>
                  <a:schemeClr val="bg1"/>
                </a:solidFill>
                <a:latin typeface="Abel"/>
                <a:ea typeface="Abel"/>
                <a:cs typeface="Abel"/>
                <a:sym typeface="Abel"/>
              </a:rPr>
              <a:t>B</a:t>
            </a:r>
            <a:r>
              <a:rPr lang="it-IT" sz="2000" dirty="0" err="1">
                <a:ln>
                  <a:solidFill>
                    <a:schemeClr val="bg1"/>
                  </a:solidFill>
                </a:ln>
                <a:solidFill>
                  <a:schemeClr val="bg1"/>
                </a:solidFill>
                <a:latin typeface="Abel"/>
                <a:ea typeface="Abel"/>
                <a:cs typeface="Abel"/>
                <a:sym typeface="Abel"/>
              </a:rPr>
              <a:t>idirectional</a:t>
            </a:r>
            <a:r>
              <a:rPr lang="it-IT" sz="2000" dirty="0">
                <a:ln>
                  <a:solidFill>
                    <a:schemeClr val="bg1"/>
                  </a:solidFill>
                </a:ln>
                <a:solidFill>
                  <a:schemeClr val="bg1"/>
                </a:solidFill>
                <a:latin typeface="Abel"/>
                <a:ea typeface="Abel"/>
                <a:cs typeface="Abel"/>
                <a:sym typeface="Abel"/>
              </a:rPr>
              <a:t> </a:t>
            </a:r>
            <a:r>
              <a:rPr lang="it-IT" sz="2000" b="1" dirty="0">
                <a:ln>
                  <a:solidFill>
                    <a:schemeClr val="bg1"/>
                  </a:solidFill>
                </a:ln>
                <a:solidFill>
                  <a:schemeClr val="bg1"/>
                </a:solidFill>
                <a:latin typeface="Abel"/>
                <a:ea typeface="Abel"/>
                <a:cs typeface="Abel"/>
                <a:sym typeface="Abel"/>
              </a:rPr>
              <a:t>E</a:t>
            </a:r>
            <a:r>
              <a:rPr lang="it-IT" sz="2000" dirty="0">
                <a:ln>
                  <a:solidFill>
                    <a:schemeClr val="bg1"/>
                  </a:solidFill>
                </a:ln>
                <a:solidFill>
                  <a:schemeClr val="bg1"/>
                </a:solidFill>
                <a:latin typeface="Abel"/>
                <a:ea typeface="Abel"/>
                <a:cs typeface="Abel"/>
                <a:sym typeface="Abel"/>
              </a:rPr>
              <a:t>ncoder </a:t>
            </a:r>
            <a:r>
              <a:rPr lang="it-IT" sz="2000" b="1" dirty="0" err="1">
                <a:ln>
                  <a:solidFill>
                    <a:schemeClr val="bg1"/>
                  </a:solidFill>
                </a:ln>
                <a:solidFill>
                  <a:schemeClr val="bg1"/>
                </a:solidFill>
                <a:latin typeface="Abel"/>
                <a:ea typeface="Abel"/>
                <a:cs typeface="Abel"/>
                <a:sym typeface="Abel"/>
              </a:rPr>
              <a:t>R</a:t>
            </a:r>
            <a:r>
              <a:rPr lang="it-IT" sz="2000" dirty="0" err="1">
                <a:ln>
                  <a:solidFill>
                    <a:schemeClr val="bg1"/>
                  </a:solidFill>
                </a:ln>
                <a:solidFill>
                  <a:schemeClr val="bg1"/>
                </a:solidFill>
                <a:latin typeface="Abel"/>
                <a:ea typeface="Abel"/>
                <a:cs typeface="Abel"/>
                <a:sym typeface="Abel"/>
              </a:rPr>
              <a:t>epresentations</a:t>
            </a:r>
            <a:r>
              <a:rPr lang="it-IT" sz="2000" dirty="0">
                <a:ln>
                  <a:solidFill>
                    <a:schemeClr val="bg1"/>
                  </a:solidFill>
                </a:ln>
                <a:solidFill>
                  <a:schemeClr val="bg1"/>
                </a:solidFill>
                <a:latin typeface="Abel"/>
                <a:ea typeface="Abel"/>
                <a:cs typeface="Abel"/>
                <a:sym typeface="Abel"/>
              </a:rPr>
              <a:t> from </a:t>
            </a:r>
            <a:r>
              <a:rPr lang="it-IT" sz="2000" b="1" dirty="0">
                <a:ln>
                  <a:solidFill>
                    <a:schemeClr val="bg1"/>
                  </a:solidFill>
                </a:ln>
                <a:solidFill>
                  <a:schemeClr val="bg1"/>
                </a:solidFill>
                <a:latin typeface="Abel"/>
                <a:ea typeface="Abel"/>
                <a:cs typeface="Abel"/>
                <a:sym typeface="Abel"/>
              </a:rPr>
              <a:t>T</a:t>
            </a:r>
            <a:r>
              <a:rPr lang="it-IT" sz="2000" dirty="0">
                <a:ln>
                  <a:solidFill>
                    <a:schemeClr val="bg1"/>
                  </a:solidFill>
                </a:ln>
                <a:solidFill>
                  <a:schemeClr val="bg1"/>
                </a:solidFill>
                <a:latin typeface="Abel"/>
                <a:ea typeface="Abel"/>
                <a:cs typeface="Abel"/>
                <a:sym typeface="Abel"/>
              </a:rPr>
              <a:t>ransformers) </a:t>
            </a:r>
            <a:endParaRPr lang="it-IT" sz="3600" dirty="0">
              <a:ln>
                <a:solidFill>
                  <a:schemeClr val="bg1"/>
                </a:solidFill>
              </a:ln>
              <a:solidFill>
                <a:schemeClr val="bg1"/>
              </a:solidFill>
              <a:latin typeface="Abel"/>
              <a:ea typeface="Abel"/>
              <a:cs typeface="Abel"/>
              <a:sym typeface="Abel"/>
            </a:endParaRPr>
          </a:p>
        </p:txBody>
      </p:sp>
      <p:grpSp>
        <p:nvGrpSpPr>
          <p:cNvPr id="5124" name="Gruppo 5123">
            <a:extLst>
              <a:ext uri="{FF2B5EF4-FFF2-40B4-BE49-F238E27FC236}">
                <a16:creationId xmlns:a16="http://schemas.microsoft.com/office/drawing/2014/main" id="{8301BF31-491A-4BD9-F3B6-8754608BA1B6}"/>
              </a:ext>
            </a:extLst>
          </p:cNvPr>
          <p:cNvGrpSpPr/>
          <p:nvPr/>
        </p:nvGrpSpPr>
        <p:grpSpPr>
          <a:xfrm>
            <a:off x="3830340" y="1850521"/>
            <a:ext cx="5173598" cy="1420039"/>
            <a:chOff x="3830340" y="1433829"/>
            <a:chExt cx="5173598" cy="1420039"/>
          </a:xfrm>
        </p:grpSpPr>
        <p:sp>
          <p:nvSpPr>
            <p:cNvPr id="2" name="CasellaDiTesto 1">
              <a:extLst>
                <a:ext uri="{FF2B5EF4-FFF2-40B4-BE49-F238E27FC236}">
                  <a16:creationId xmlns:a16="http://schemas.microsoft.com/office/drawing/2014/main" id="{7300E583-A26A-F7CB-1C89-6DB433A046FB}"/>
                </a:ext>
              </a:extLst>
            </p:cNvPr>
            <p:cNvSpPr txBox="1"/>
            <p:nvPr/>
          </p:nvSpPr>
          <p:spPr>
            <a:xfrm>
              <a:off x="3830340" y="1433829"/>
              <a:ext cx="5173598" cy="788657"/>
            </a:xfrm>
            <a:prstGeom prst="round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400" i="0" dirty="0">
                  <a:solidFill>
                    <a:srgbClr val="ECECEC"/>
                  </a:solidFill>
                  <a:effectLst/>
                  <a:latin typeface=""/>
                </a:rPr>
                <a:t>The man </a:t>
              </a:r>
              <a:r>
                <a:rPr lang="it-IT" sz="1400" i="0" dirty="0" err="1">
                  <a:solidFill>
                    <a:srgbClr val="ECECEC"/>
                  </a:solidFill>
                  <a:effectLst/>
                  <a:latin typeface=""/>
                </a:rPr>
                <a:t>went</a:t>
              </a:r>
              <a:r>
                <a:rPr lang="it-IT" sz="1400" i="0" dirty="0">
                  <a:solidFill>
                    <a:srgbClr val="ECECEC"/>
                  </a:solidFill>
                  <a:effectLst/>
                  <a:latin typeface=""/>
                </a:rPr>
                <a:t> to the       </a:t>
              </a:r>
              <a:r>
                <a:rPr lang="it-IT" sz="1400" dirty="0">
                  <a:solidFill>
                    <a:srgbClr val="ECECEC"/>
                  </a:solidFill>
                  <a:latin typeface=""/>
                </a:rPr>
                <a:t>          </a:t>
              </a:r>
              <a:r>
                <a:rPr lang="it-IT" sz="1400" i="0" dirty="0">
                  <a:solidFill>
                    <a:srgbClr val="ECECEC"/>
                  </a:solidFill>
                  <a:effectLst/>
                  <a:latin typeface=""/>
                </a:rPr>
                <a:t> to </a:t>
              </a:r>
              <a:r>
                <a:rPr lang="it-IT" sz="1400" i="0" dirty="0" err="1">
                  <a:solidFill>
                    <a:srgbClr val="ECECEC"/>
                  </a:solidFill>
                  <a:effectLst/>
                  <a:latin typeface=""/>
                </a:rPr>
                <a:t>buy</a:t>
              </a:r>
              <a:r>
                <a:rPr lang="it-IT" sz="1400" i="0" dirty="0">
                  <a:solidFill>
                    <a:srgbClr val="ECECEC"/>
                  </a:solidFill>
                  <a:effectLst/>
                  <a:latin typeface=""/>
                </a:rPr>
                <a:t> a                 of </a:t>
              </a:r>
              <a:r>
                <a:rPr lang="it-IT" sz="1400" i="0" dirty="0" err="1">
                  <a:solidFill>
                    <a:srgbClr val="ECECEC"/>
                  </a:solidFill>
                  <a:effectLst/>
                  <a:latin typeface=""/>
                </a:rPr>
                <a:t>milk</a:t>
              </a:r>
              <a:endParaRPr lang="it-IT" sz="1400" b="0" dirty="0">
                <a:solidFill>
                  <a:srgbClr val="ECECEC"/>
                </a:solidFill>
                <a:latin typeface=""/>
              </a:endParaRPr>
            </a:p>
          </p:txBody>
        </p:sp>
        <p:sp>
          <p:nvSpPr>
            <p:cNvPr id="3" name="Google Shape;306;p32">
              <a:extLst>
                <a:ext uri="{FF2B5EF4-FFF2-40B4-BE49-F238E27FC236}">
                  <a16:creationId xmlns:a16="http://schemas.microsoft.com/office/drawing/2014/main" id="{0E4AC2C2-A3BF-7444-B8B3-91A42DC7827D}"/>
                </a:ext>
              </a:extLst>
            </p:cNvPr>
            <p:cNvSpPr txBox="1"/>
            <p:nvPr/>
          </p:nvSpPr>
          <p:spPr>
            <a:xfrm>
              <a:off x="5824618" y="1581215"/>
              <a:ext cx="808021" cy="425020"/>
            </a:xfrm>
            <a:prstGeom prst="roundRect">
              <a:avLst/>
            </a:prstGeom>
            <a:solidFill>
              <a:srgbClr val="FFFFFF">
                <a:alpha val="60000"/>
              </a:srgbClr>
            </a:solidFill>
            <a:ln>
              <a:noFill/>
            </a:ln>
          </p:spPr>
          <p:txBody>
            <a:bodyPr spcFirstLastPara="1" wrap="square" lIns="91425" tIns="91425" rIns="91425" bIns="91425" anchor="t" anchorCtr="0">
              <a:noAutofit/>
            </a:bodyPr>
            <a:lstStyle/>
            <a:p>
              <a:pPr algn="ctr">
                <a:spcAft>
                  <a:spcPts val="1600"/>
                </a:spcAft>
              </a:pPr>
              <a:r>
                <a:rPr lang="it-IT" b="1" dirty="0">
                  <a:solidFill>
                    <a:srgbClr val="05294A"/>
                  </a:solidFill>
                  <a:latin typeface="Abel"/>
                  <a:ea typeface="Abel"/>
                  <a:cs typeface="Abel"/>
                  <a:sym typeface="Abel"/>
                </a:rPr>
                <a:t>[MASK]</a:t>
              </a:r>
              <a:endParaRPr b="1" dirty="0">
                <a:solidFill>
                  <a:srgbClr val="05294A"/>
                </a:solidFill>
                <a:latin typeface="Abel"/>
                <a:ea typeface="Abel"/>
                <a:cs typeface="Abel"/>
                <a:sym typeface="Abel"/>
              </a:endParaRPr>
            </a:p>
          </p:txBody>
        </p:sp>
        <p:sp>
          <p:nvSpPr>
            <p:cNvPr id="4" name="Google Shape;306;p32">
              <a:extLst>
                <a:ext uri="{FF2B5EF4-FFF2-40B4-BE49-F238E27FC236}">
                  <a16:creationId xmlns:a16="http://schemas.microsoft.com/office/drawing/2014/main" id="{46DA5AB2-8C9C-11E3-9500-D8E70494F040}"/>
                </a:ext>
              </a:extLst>
            </p:cNvPr>
            <p:cNvSpPr txBox="1"/>
            <p:nvPr/>
          </p:nvSpPr>
          <p:spPr>
            <a:xfrm>
              <a:off x="7370597" y="1581215"/>
              <a:ext cx="808021" cy="425020"/>
            </a:xfrm>
            <a:prstGeom prst="roundRect">
              <a:avLst/>
            </a:prstGeom>
            <a:solidFill>
              <a:srgbClr val="FFFFFF">
                <a:alpha val="60000"/>
              </a:srgbClr>
            </a:solidFill>
            <a:ln>
              <a:noFill/>
            </a:ln>
          </p:spPr>
          <p:txBody>
            <a:bodyPr spcFirstLastPara="1" wrap="square" lIns="91425" tIns="91425" rIns="91425" bIns="91425" anchor="t" anchorCtr="0">
              <a:noAutofit/>
            </a:bodyPr>
            <a:lstStyle/>
            <a:p>
              <a:pPr algn="ctr">
                <a:spcAft>
                  <a:spcPts val="1600"/>
                </a:spcAft>
              </a:pPr>
              <a:r>
                <a:rPr lang="it-IT" b="1" dirty="0">
                  <a:solidFill>
                    <a:srgbClr val="05294A"/>
                  </a:solidFill>
                  <a:latin typeface="Abel"/>
                  <a:ea typeface="Abel"/>
                  <a:cs typeface="Abel"/>
                  <a:sym typeface="Abel"/>
                </a:rPr>
                <a:t>[MASK]</a:t>
              </a:r>
              <a:endParaRPr b="1" dirty="0">
                <a:solidFill>
                  <a:srgbClr val="05294A"/>
                </a:solidFill>
                <a:latin typeface="Abel"/>
                <a:ea typeface="Abel"/>
                <a:cs typeface="Abel"/>
                <a:sym typeface="Abel"/>
              </a:endParaRPr>
            </a:p>
          </p:txBody>
        </p:sp>
        <p:cxnSp>
          <p:nvCxnSpPr>
            <p:cNvPr id="125" name="Google Shape;1418;p36">
              <a:extLst>
                <a:ext uri="{FF2B5EF4-FFF2-40B4-BE49-F238E27FC236}">
                  <a16:creationId xmlns:a16="http://schemas.microsoft.com/office/drawing/2014/main" id="{897CC3F7-E248-8FA6-5BE0-45E752038658}"/>
                </a:ext>
              </a:extLst>
            </p:cNvPr>
            <p:cNvCxnSpPr>
              <a:cxnSpLocks/>
            </p:cNvCxnSpPr>
            <p:nvPr/>
          </p:nvCxnSpPr>
          <p:spPr>
            <a:xfrm>
              <a:off x="6228628" y="2038886"/>
              <a:ext cx="0" cy="367200"/>
            </a:xfrm>
            <a:prstGeom prst="straightConnector1">
              <a:avLst/>
            </a:prstGeom>
            <a:noFill/>
            <a:ln w="19050" cap="flat" cmpd="sng">
              <a:solidFill>
                <a:srgbClr val="F3F3F3"/>
              </a:solidFill>
              <a:prstDash val="solid"/>
              <a:round/>
              <a:headEnd type="none" w="med" len="med"/>
              <a:tailEnd type="none" w="med" len="med"/>
            </a:ln>
          </p:spPr>
        </p:cxnSp>
        <p:cxnSp>
          <p:nvCxnSpPr>
            <p:cNvPr id="126" name="Google Shape;1418;p36">
              <a:extLst>
                <a:ext uri="{FF2B5EF4-FFF2-40B4-BE49-F238E27FC236}">
                  <a16:creationId xmlns:a16="http://schemas.microsoft.com/office/drawing/2014/main" id="{916F2FBE-3C48-4620-8E08-DF6349493793}"/>
                </a:ext>
              </a:extLst>
            </p:cNvPr>
            <p:cNvCxnSpPr>
              <a:cxnSpLocks/>
            </p:cNvCxnSpPr>
            <p:nvPr/>
          </p:nvCxnSpPr>
          <p:spPr>
            <a:xfrm>
              <a:off x="7774607" y="2038886"/>
              <a:ext cx="0" cy="367200"/>
            </a:xfrm>
            <a:prstGeom prst="straightConnector1">
              <a:avLst/>
            </a:prstGeom>
            <a:noFill/>
            <a:ln w="19050" cap="flat" cmpd="sng">
              <a:solidFill>
                <a:srgbClr val="F3F3F3"/>
              </a:solidFill>
              <a:prstDash val="solid"/>
              <a:round/>
              <a:headEnd type="none" w="med" len="med"/>
              <a:tailEnd type="none" w="med" len="med"/>
            </a:ln>
          </p:spPr>
        </p:cxnSp>
        <p:sp>
          <p:nvSpPr>
            <p:cNvPr id="5120" name="Google Shape;306;p32">
              <a:extLst>
                <a:ext uri="{FF2B5EF4-FFF2-40B4-BE49-F238E27FC236}">
                  <a16:creationId xmlns:a16="http://schemas.microsoft.com/office/drawing/2014/main" id="{6D83CE98-A407-D46F-4FD3-5C5A52808ACF}"/>
                </a:ext>
              </a:extLst>
            </p:cNvPr>
            <p:cNvSpPr txBox="1"/>
            <p:nvPr/>
          </p:nvSpPr>
          <p:spPr>
            <a:xfrm>
              <a:off x="5824618" y="2428848"/>
              <a:ext cx="808021" cy="425020"/>
            </a:xfrm>
            <a:prstGeom prst="roundRect">
              <a:avLst/>
            </a:prstGeom>
            <a:solidFill>
              <a:srgbClr val="05294A">
                <a:alpha val="60000"/>
              </a:srgbClr>
            </a:solidFill>
            <a:ln>
              <a:noFill/>
            </a:ln>
          </p:spPr>
          <p:txBody>
            <a:bodyPr spcFirstLastPara="1" wrap="square" lIns="91425" tIns="91425" rIns="91425" bIns="91425" anchor="t" anchorCtr="0">
              <a:noAutofit/>
            </a:bodyPr>
            <a:lstStyle/>
            <a:p>
              <a:pPr algn="ctr">
                <a:spcAft>
                  <a:spcPts val="1600"/>
                </a:spcAft>
              </a:pPr>
              <a:r>
                <a:rPr lang="it-IT" b="1" dirty="0">
                  <a:solidFill>
                    <a:schemeClr val="bg1"/>
                  </a:solidFill>
                  <a:latin typeface="Abel"/>
                  <a:ea typeface="Abel"/>
                  <a:cs typeface="Abel"/>
                  <a:sym typeface="Abel"/>
                </a:rPr>
                <a:t>STORE</a:t>
              </a:r>
              <a:endParaRPr b="1" dirty="0">
                <a:solidFill>
                  <a:schemeClr val="bg1"/>
                </a:solidFill>
                <a:latin typeface="Abel"/>
                <a:ea typeface="Abel"/>
                <a:cs typeface="Abel"/>
                <a:sym typeface="Abel"/>
              </a:endParaRPr>
            </a:p>
          </p:txBody>
        </p:sp>
        <p:sp>
          <p:nvSpPr>
            <p:cNvPr id="5121" name="Google Shape;306;p32">
              <a:extLst>
                <a:ext uri="{FF2B5EF4-FFF2-40B4-BE49-F238E27FC236}">
                  <a16:creationId xmlns:a16="http://schemas.microsoft.com/office/drawing/2014/main" id="{7CBBEED2-7947-203D-6696-BD542C916700}"/>
                </a:ext>
              </a:extLst>
            </p:cNvPr>
            <p:cNvSpPr txBox="1"/>
            <p:nvPr/>
          </p:nvSpPr>
          <p:spPr>
            <a:xfrm>
              <a:off x="7370597" y="2428848"/>
              <a:ext cx="808021" cy="425020"/>
            </a:xfrm>
            <a:prstGeom prst="roundRect">
              <a:avLst/>
            </a:prstGeom>
            <a:solidFill>
              <a:srgbClr val="05294A">
                <a:alpha val="60000"/>
              </a:srgbClr>
            </a:solidFill>
            <a:ln>
              <a:noFill/>
            </a:ln>
          </p:spPr>
          <p:txBody>
            <a:bodyPr spcFirstLastPara="1" wrap="square" lIns="91425" tIns="91425" rIns="91425" bIns="91425" anchor="t" anchorCtr="0">
              <a:noAutofit/>
            </a:bodyPr>
            <a:lstStyle/>
            <a:p>
              <a:pPr algn="ctr">
                <a:spcAft>
                  <a:spcPts val="1600"/>
                </a:spcAft>
              </a:pPr>
              <a:r>
                <a:rPr lang="it-IT" b="1" dirty="0">
                  <a:solidFill>
                    <a:schemeClr val="bg1"/>
                  </a:solidFill>
                  <a:latin typeface="Abel"/>
                  <a:ea typeface="Abel"/>
                  <a:cs typeface="Abel"/>
                  <a:sym typeface="Abel"/>
                </a:rPr>
                <a:t>GALLON</a:t>
              </a:r>
              <a:endParaRPr b="1" dirty="0">
                <a:solidFill>
                  <a:schemeClr val="bg1"/>
                </a:solidFill>
                <a:latin typeface="Abel"/>
                <a:ea typeface="Abel"/>
                <a:cs typeface="Abel"/>
                <a:sym typeface="Abel"/>
              </a:endParaRPr>
            </a:p>
          </p:txBody>
        </p:sp>
      </p:grpSp>
      <p:sp>
        <p:nvSpPr>
          <p:cNvPr id="5123" name="Google Shape;306;p32">
            <a:extLst>
              <a:ext uri="{FF2B5EF4-FFF2-40B4-BE49-F238E27FC236}">
                <a16:creationId xmlns:a16="http://schemas.microsoft.com/office/drawing/2014/main" id="{AC31B028-8F2C-7261-760A-8F573303D525}"/>
              </a:ext>
            </a:extLst>
          </p:cNvPr>
          <p:cNvSpPr txBox="1"/>
          <p:nvPr/>
        </p:nvSpPr>
        <p:spPr>
          <a:xfrm>
            <a:off x="4935365" y="1412914"/>
            <a:ext cx="2963547" cy="425020"/>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600" b="1" dirty="0">
                <a:solidFill>
                  <a:srgbClr val="05294A"/>
                </a:solidFill>
                <a:latin typeface="Abel"/>
                <a:ea typeface="Abel"/>
                <a:cs typeface="Abel"/>
                <a:sym typeface="Abel"/>
              </a:rPr>
              <a:t>MASKED LANGUAGE MODELING</a:t>
            </a:r>
          </a:p>
        </p:txBody>
      </p:sp>
      <p:sp>
        <p:nvSpPr>
          <p:cNvPr id="5126" name="Google Shape;306;p32">
            <a:extLst>
              <a:ext uri="{FF2B5EF4-FFF2-40B4-BE49-F238E27FC236}">
                <a16:creationId xmlns:a16="http://schemas.microsoft.com/office/drawing/2014/main" id="{88514F7A-8400-23D1-AEFA-47432105CBBF}"/>
              </a:ext>
            </a:extLst>
          </p:cNvPr>
          <p:cNvSpPr txBox="1"/>
          <p:nvPr/>
        </p:nvSpPr>
        <p:spPr>
          <a:xfrm>
            <a:off x="5039263" y="3486931"/>
            <a:ext cx="2963547" cy="425020"/>
          </a:xfrm>
          <a:prstGeom prst="roundRect">
            <a:avLst/>
          </a:prstGeom>
          <a:noFill/>
          <a:ln>
            <a:noFill/>
          </a:ln>
        </p:spPr>
        <p:txBody>
          <a:bodyPr spcFirstLastPara="1" wrap="square" lIns="91425" tIns="91425" rIns="91425" bIns="91425" anchor="t" anchorCtr="0">
            <a:noAutofit/>
          </a:bodyPr>
          <a:lstStyle/>
          <a:p>
            <a:pPr algn="ctr">
              <a:spcAft>
                <a:spcPts val="1600"/>
              </a:spcAft>
            </a:pPr>
            <a:r>
              <a:rPr lang="it-IT" sz="1600" b="1" dirty="0">
                <a:solidFill>
                  <a:srgbClr val="05294A"/>
                </a:solidFill>
                <a:latin typeface="Abel"/>
                <a:ea typeface="Abel"/>
                <a:cs typeface="Abel"/>
                <a:sym typeface="Abel"/>
              </a:rPr>
              <a:t>NEXT SENTENCE PREDICTION </a:t>
            </a:r>
          </a:p>
        </p:txBody>
      </p:sp>
      <p:grpSp>
        <p:nvGrpSpPr>
          <p:cNvPr id="5132" name="Gruppo 5131">
            <a:extLst>
              <a:ext uri="{FF2B5EF4-FFF2-40B4-BE49-F238E27FC236}">
                <a16:creationId xmlns:a16="http://schemas.microsoft.com/office/drawing/2014/main" id="{22D5EEDC-C8E7-0111-09BE-9A9D6514E737}"/>
              </a:ext>
            </a:extLst>
          </p:cNvPr>
          <p:cNvGrpSpPr/>
          <p:nvPr/>
        </p:nvGrpSpPr>
        <p:grpSpPr>
          <a:xfrm>
            <a:off x="3830339" y="3911951"/>
            <a:ext cx="5173598" cy="1137838"/>
            <a:chOff x="3830339" y="3911951"/>
            <a:chExt cx="5173598" cy="1137838"/>
          </a:xfrm>
        </p:grpSpPr>
        <p:sp>
          <p:nvSpPr>
            <p:cNvPr id="5125" name="CasellaDiTesto 5124">
              <a:extLst>
                <a:ext uri="{FF2B5EF4-FFF2-40B4-BE49-F238E27FC236}">
                  <a16:creationId xmlns:a16="http://schemas.microsoft.com/office/drawing/2014/main" id="{8B9ECD08-0758-862A-1C71-02BE2A84623E}"/>
                </a:ext>
              </a:extLst>
            </p:cNvPr>
            <p:cNvSpPr txBox="1"/>
            <p:nvPr/>
          </p:nvSpPr>
          <p:spPr>
            <a:xfrm>
              <a:off x="3830339" y="3911951"/>
              <a:ext cx="5173598" cy="510259"/>
            </a:xfrm>
            <a:prstGeom prst="round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l"/>
              <a:r>
                <a:rPr lang="it-IT" sz="1400" dirty="0">
                  <a:solidFill>
                    <a:srgbClr val="ECECEC"/>
                  </a:solidFill>
                  <a:latin typeface=""/>
                </a:rPr>
                <a:t>                             </a:t>
              </a:r>
              <a:r>
                <a:rPr lang="it-IT" sz="1400" i="0" dirty="0">
                  <a:solidFill>
                    <a:srgbClr val="ECECEC"/>
                  </a:solidFill>
                  <a:effectLst/>
                  <a:latin typeface=""/>
                </a:rPr>
                <a:t>The man </a:t>
              </a:r>
              <a:r>
                <a:rPr lang="it-IT" sz="1400" i="0" dirty="0" err="1">
                  <a:solidFill>
                    <a:srgbClr val="ECECEC"/>
                  </a:solidFill>
                  <a:effectLst/>
                  <a:latin typeface=""/>
                </a:rPr>
                <a:t>went</a:t>
              </a:r>
              <a:r>
                <a:rPr lang="it-IT" sz="1400" i="0" dirty="0">
                  <a:solidFill>
                    <a:srgbClr val="ECECEC"/>
                  </a:solidFill>
                  <a:effectLst/>
                  <a:latin typeface=""/>
                </a:rPr>
                <a:t> to the store.</a:t>
              </a:r>
              <a:endParaRPr lang="it-IT" sz="1400" b="0" dirty="0">
                <a:solidFill>
                  <a:srgbClr val="ECECEC"/>
                </a:solidFill>
                <a:latin typeface=""/>
              </a:endParaRPr>
            </a:p>
          </p:txBody>
        </p:sp>
        <p:sp>
          <p:nvSpPr>
            <p:cNvPr id="5127" name="Google Shape;306;p32">
              <a:extLst>
                <a:ext uri="{FF2B5EF4-FFF2-40B4-BE49-F238E27FC236}">
                  <a16:creationId xmlns:a16="http://schemas.microsoft.com/office/drawing/2014/main" id="{42CC4042-DAAB-CAAF-6FBD-41E4287F7044}"/>
                </a:ext>
              </a:extLst>
            </p:cNvPr>
            <p:cNvSpPr txBox="1"/>
            <p:nvPr/>
          </p:nvSpPr>
          <p:spPr>
            <a:xfrm>
              <a:off x="3884046" y="3954570"/>
              <a:ext cx="1236452" cy="425020"/>
            </a:xfrm>
            <a:prstGeom prst="roundRect">
              <a:avLst/>
            </a:prstGeom>
            <a:solidFill>
              <a:srgbClr val="FFFFFF">
                <a:alpha val="60000"/>
              </a:srgbClr>
            </a:solidFill>
            <a:ln>
              <a:noFill/>
            </a:ln>
          </p:spPr>
          <p:txBody>
            <a:bodyPr spcFirstLastPara="1" wrap="square" lIns="91425" tIns="91425" rIns="91425" bIns="91425" anchor="t" anchorCtr="0">
              <a:noAutofit/>
            </a:bodyPr>
            <a:lstStyle/>
            <a:p>
              <a:pPr algn="ctr">
                <a:spcAft>
                  <a:spcPts val="1600"/>
                </a:spcAft>
              </a:pPr>
              <a:r>
                <a:rPr lang="it-IT" b="1" dirty="0">
                  <a:solidFill>
                    <a:srgbClr val="05294A"/>
                  </a:solidFill>
                  <a:latin typeface="Abel"/>
                  <a:ea typeface="Abel"/>
                  <a:cs typeface="Abel"/>
                  <a:sym typeface="Abel"/>
                </a:rPr>
                <a:t>SENTENCE A</a:t>
              </a:r>
              <a:endParaRPr b="1" dirty="0">
                <a:solidFill>
                  <a:srgbClr val="05294A"/>
                </a:solidFill>
                <a:latin typeface="Abel"/>
                <a:ea typeface="Abel"/>
                <a:cs typeface="Abel"/>
                <a:sym typeface="Abel"/>
              </a:endParaRPr>
            </a:p>
          </p:txBody>
        </p:sp>
        <p:sp>
          <p:nvSpPr>
            <p:cNvPr id="5130" name="CasellaDiTesto 5129">
              <a:extLst>
                <a:ext uri="{FF2B5EF4-FFF2-40B4-BE49-F238E27FC236}">
                  <a16:creationId xmlns:a16="http://schemas.microsoft.com/office/drawing/2014/main" id="{CCE4BA8B-C7CD-6846-15D4-3139F31B940B}"/>
                </a:ext>
              </a:extLst>
            </p:cNvPr>
            <p:cNvSpPr txBox="1"/>
            <p:nvPr/>
          </p:nvSpPr>
          <p:spPr>
            <a:xfrm>
              <a:off x="3830339" y="4539530"/>
              <a:ext cx="5173598" cy="510259"/>
            </a:xfrm>
            <a:prstGeom prst="round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l"/>
              <a:r>
                <a:rPr lang="it-IT" sz="1400" dirty="0">
                  <a:solidFill>
                    <a:srgbClr val="ECECEC"/>
                  </a:solidFill>
                  <a:latin typeface=""/>
                </a:rPr>
                <a:t>                             He </a:t>
              </a:r>
              <a:r>
                <a:rPr lang="it-IT" sz="1400" dirty="0" err="1">
                  <a:solidFill>
                    <a:srgbClr val="ECECEC"/>
                  </a:solidFill>
                  <a:latin typeface=""/>
                </a:rPr>
                <a:t>bought</a:t>
              </a:r>
              <a:r>
                <a:rPr lang="it-IT" sz="1400" dirty="0">
                  <a:solidFill>
                    <a:srgbClr val="ECECEC"/>
                  </a:solidFill>
                  <a:latin typeface=""/>
                </a:rPr>
                <a:t> a </a:t>
              </a:r>
              <a:r>
                <a:rPr lang="it-IT" sz="1400" dirty="0" err="1">
                  <a:solidFill>
                    <a:srgbClr val="ECECEC"/>
                  </a:solidFill>
                  <a:latin typeface=""/>
                </a:rPr>
                <a:t>gallon</a:t>
              </a:r>
              <a:r>
                <a:rPr lang="it-IT" sz="1400" dirty="0">
                  <a:solidFill>
                    <a:srgbClr val="ECECEC"/>
                  </a:solidFill>
                  <a:latin typeface=""/>
                </a:rPr>
                <a:t> of </a:t>
              </a:r>
              <a:r>
                <a:rPr lang="it-IT" sz="1400" dirty="0" err="1">
                  <a:solidFill>
                    <a:srgbClr val="ECECEC"/>
                  </a:solidFill>
                  <a:latin typeface=""/>
                </a:rPr>
                <a:t>milk</a:t>
              </a:r>
              <a:r>
                <a:rPr lang="it-IT" sz="1400" i="0" dirty="0">
                  <a:solidFill>
                    <a:srgbClr val="ECECEC"/>
                  </a:solidFill>
                  <a:effectLst/>
                  <a:latin typeface=""/>
                </a:rPr>
                <a:t>.</a:t>
              </a:r>
              <a:endParaRPr lang="it-IT" sz="1400" b="0" dirty="0">
                <a:solidFill>
                  <a:srgbClr val="ECECEC"/>
                </a:solidFill>
                <a:latin typeface=""/>
              </a:endParaRPr>
            </a:p>
          </p:txBody>
        </p:sp>
        <p:sp>
          <p:nvSpPr>
            <p:cNvPr id="5131" name="Google Shape;306;p32">
              <a:extLst>
                <a:ext uri="{FF2B5EF4-FFF2-40B4-BE49-F238E27FC236}">
                  <a16:creationId xmlns:a16="http://schemas.microsoft.com/office/drawing/2014/main" id="{899E6532-ECD7-3379-4468-5F5410828534}"/>
                </a:ext>
              </a:extLst>
            </p:cNvPr>
            <p:cNvSpPr txBox="1"/>
            <p:nvPr/>
          </p:nvSpPr>
          <p:spPr>
            <a:xfrm>
              <a:off x="3884046" y="4582149"/>
              <a:ext cx="1236452" cy="425020"/>
            </a:xfrm>
            <a:prstGeom prst="roundRect">
              <a:avLst/>
            </a:prstGeom>
            <a:solidFill>
              <a:srgbClr val="FFFFFF">
                <a:alpha val="60000"/>
              </a:srgbClr>
            </a:solidFill>
            <a:ln>
              <a:noFill/>
            </a:ln>
          </p:spPr>
          <p:txBody>
            <a:bodyPr spcFirstLastPara="1" wrap="square" lIns="91425" tIns="91425" rIns="91425" bIns="91425" anchor="t" anchorCtr="0">
              <a:noAutofit/>
            </a:bodyPr>
            <a:lstStyle/>
            <a:p>
              <a:pPr algn="ctr">
                <a:spcAft>
                  <a:spcPts val="1600"/>
                </a:spcAft>
              </a:pPr>
              <a:r>
                <a:rPr lang="it-IT" b="1" dirty="0">
                  <a:solidFill>
                    <a:srgbClr val="05294A"/>
                  </a:solidFill>
                  <a:latin typeface="Abel"/>
                  <a:ea typeface="Abel"/>
                  <a:cs typeface="Abel"/>
                  <a:sym typeface="Abel"/>
                </a:rPr>
                <a:t>SENTENCE B</a:t>
              </a:r>
              <a:endParaRPr b="1" dirty="0">
                <a:solidFill>
                  <a:srgbClr val="05294A"/>
                </a:solidFill>
                <a:latin typeface="Abel"/>
                <a:ea typeface="Abel"/>
                <a:cs typeface="Abel"/>
                <a:sym typeface="Abel"/>
              </a:endParaRPr>
            </a:p>
          </p:txBody>
        </p:sp>
      </p:grpSp>
    </p:spTree>
    <p:extLst>
      <p:ext uri="{BB962C8B-B14F-4D97-AF65-F5344CB8AC3E}">
        <p14:creationId xmlns:p14="http://schemas.microsoft.com/office/powerpoint/2010/main" val="1881650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026" name="Picture 2">
            <a:extLst>
              <a:ext uri="{FF2B5EF4-FFF2-40B4-BE49-F238E27FC236}">
                <a16:creationId xmlns:a16="http://schemas.microsoft.com/office/drawing/2014/main" id="{A656963F-1BC6-E92B-EF76-325E0836C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2" y="1092107"/>
            <a:ext cx="5477094" cy="314084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20;p25">
            <a:extLst>
              <a:ext uri="{FF2B5EF4-FFF2-40B4-BE49-F238E27FC236}">
                <a16:creationId xmlns:a16="http://schemas.microsoft.com/office/drawing/2014/main" id="{467491EF-0C9B-D782-B29E-0839457CEFFA}"/>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DNABERT</a:t>
            </a:r>
          </a:p>
        </p:txBody>
      </p:sp>
      <p:sp>
        <p:nvSpPr>
          <p:cNvPr id="7" name="CasellaDiTesto 6">
            <a:extLst>
              <a:ext uri="{FF2B5EF4-FFF2-40B4-BE49-F238E27FC236}">
                <a16:creationId xmlns:a16="http://schemas.microsoft.com/office/drawing/2014/main" id="{0CE1F86E-8510-7F0F-2BC4-C9111294A869}"/>
              </a:ext>
            </a:extLst>
          </p:cNvPr>
          <p:cNvSpPr txBox="1"/>
          <p:nvPr/>
        </p:nvSpPr>
        <p:spPr>
          <a:xfrm>
            <a:off x="5613438" y="1092107"/>
            <a:ext cx="3462391" cy="3140847"/>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marL="285750" indent="-285750">
              <a:buFont typeface="Wingdings" pitchFamily="2" charset="2"/>
              <a:buChar char="Ø"/>
            </a:pPr>
            <a:r>
              <a:rPr lang="it-IT" sz="1200" dirty="0">
                <a:solidFill>
                  <a:srgbClr val="05294A"/>
                </a:solidFill>
              </a:rPr>
              <a:t>INPUT: </a:t>
            </a:r>
            <a:r>
              <a:rPr lang="it-IT" sz="1200" b="0" dirty="0">
                <a:solidFill>
                  <a:srgbClr val="05294A"/>
                </a:solidFill>
              </a:rPr>
              <a:t>insieme di sequenze rappresentate come token </a:t>
            </a:r>
            <a:r>
              <a:rPr lang="it-IT" sz="1200" b="0" i="1" dirty="0">
                <a:solidFill>
                  <a:srgbClr val="05294A"/>
                </a:solidFill>
              </a:rPr>
              <a:t>k</a:t>
            </a:r>
            <a:r>
              <a:rPr lang="it-IT" sz="1200" b="0" dirty="0">
                <a:solidFill>
                  <a:srgbClr val="05294A"/>
                </a:solidFill>
              </a:rPr>
              <a:t>-mer.</a:t>
            </a:r>
          </a:p>
          <a:p>
            <a:endParaRPr lang="it-IT" sz="500" b="0" dirty="0">
              <a:solidFill>
                <a:srgbClr val="05294A"/>
              </a:solidFill>
            </a:endParaRPr>
          </a:p>
          <a:p>
            <a:pPr marL="171450" indent="-171450">
              <a:buFont typeface="Wingdings" pitchFamily="2" charset="2"/>
              <a:buChar char="Ø"/>
            </a:pPr>
            <a:r>
              <a:rPr lang="it-IT" sz="1200" dirty="0">
                <a:solidFill>
                  <a:srgbClr val="05294A"/>
                </a:solidFill>
              </a:rPr>
              <a:t>RAPPRESENTAZIONE</a:t>
            </a:r>
            <a:r>
              <a:rPr lang="it-IT" sz="1200" b="0" dirty="0">
                <a:solidFill>
                  <a:srgbClr val="05294A"/>
                </a:solidFill>
              </a:rPr>
              <a:t>: ogni sequenza è rappresentata come una matrice</a:t>
            </a:r>
            <a:r>
              <a:rPr lang="it-IT" sz="1200" i="1" dirty="0">
                <a:solidFill>
                  <a:srgbClr val="05294A"/>
                </a:solidFill>
              </a:rPr>
              <a:t> </a:t>
            </a:r>
            <a:r>
              <a:rPr lang="it-IT" sz="1200" b="0" dirty="0">
                <a:solidFill>
                  <a:srgbClr val="05294A"/>
                </a:solidFill>
              </a:rPr>
              <a:t>incorporando ciascun token in un vettore numerico e le informazioni contestuali vengono catturate applicando la multi-head self-</a:t>
            </a:r>
            <a:r>
              <a:rPr lang="it-IT" sz="1200" b="0" dirty="0" err="1">
                <a:solidFill>
                  <a:srgbClr val="05294A"/>
                </a:solidFill>
              </a:rPr>
              <a:t>attention</a:t>
            </a:r>
            <a:r>
              <a:rPr lang="it-IT" sz="1200" i="1" dirty="0">
                <a:solidFill>
                  <a:srgbClr val="05294A"/>
                </a:solidFill>
              </a:rPr>
              <a:t>.</a:t>
            </a:r>
          </a:p>
          <a:p>
            <a:pPr marL="171450" indent="-171450">
              <a:buFont typeface="Wingdings" pitchFamily="2" charset="2"/>
              <a:buChar char="Ø"/>
            </a:pPr>
            <a:endParaRPr lang="it-IT" sz="500" i="1" dirty="0">
              <a:solidFill>
                <a:srgbClr val="05294A"/>
              </a:solidFill>
            </a:endParaRPr>
          </a:p>
          <a:p>
            <a:pPr marL="171450" indent="-171450">
              <a:buFont typeface="Wingdings" pitchFamily="2" charset="2"/>
              <a:buChar char="Ø"/>
            </a:pPr>
            <a:r>
              <a:rPr lang="it-IT" sz="1200" dirty="0">
                <a:solidFill>
                  <a:srgbClr val="05294A"/>
                </a:solidFill>
              </a:rPr>
              <a:t>PRE-TRAINING: </a:t>
            </a:r>
            <a:r>
              <a:rPr lang="it-IT" sz="1200" b="0" dirty="0">
                <a:solidFill>
                  <a:srgbClr val="05294A"/>
                </a:solidFill>
              </a:rPr>
              <a:t>simile a BERT, tralasciando la fase di NPS.</a:t>
            </a:r>
          </a:p>
          <a:p>
            <a:pPr marL="171450" indent="-171450">
              <a:buFont typeface="Wingdings" pitchFamily="2" charset="2"/>
              <a:buChar char="Ø"/>
            </a:pPr>
            <a:endParaRPr lang="it-IT" sz="500" b="0" dirty="0">
              <a:solidFill>
                <a:srgbClr val="05294A"/>
              </a:solidFill>
            </a:endParaRPr>
          </a:p>
          <a:p>
            <a:pPr marL="171450" indent="-171450">
              <a:buFont typeface="Wingdings" pitchFamily="2" charset="2"/>
              <a:buChar char="Ø"/>
            </a:pPr>
            <a:r>
              <a:rPr lang="it-IT" sz="1200" dirty="0">
                <a:solidFill>
                  <a:srgbClr val="05294A"/>
                </a:solidFill>
              </a:rPr>
              <a:t>PREVISIONE</a:t>
            </a:r>
            <a:r>
              <a:rPr lang="it-IT" sz="1200" b="0" dirty="0">
                <a:solidFill>
                  <a:srgbClr val="05294A"/>
                </a:solidFill>
              </a:rPr>
              <a:t>: la lunghezza della sequenza viene modificata e il modello è costretto a prevedere </a:t>
            </a:r>
            <a:r>
              <a:rPr lang="it-IT" sz="1200" b="0" i="1" dirty="0">
                <a:solidFill>
                  <a:srgbClr val="05294A"/>
                </a:solidFill>
              </a:rPr>
              <a:t>k</a:t>
            </a:r>
            <a:r>
              <a:rPr lang="it-IT" sz="1200" b="0" dirty="0">
                <a:solidFill>
                  <a:srgbClr val="05294A"/>
                </a:solidFill>
              </a:rPr>
              <a:t> token contigui.</a:t>
            </a:r>
            <a:endParaRPr lang="it-IT" sz="1200" dirty="0">
              <a:solidFill>
                <a:srgbClr val="05294A"/>
              </a:solidFill>
            </a:endParaRPr>
          </a:p>
        </p:txBody>
      </p:sp>
      <p:sp>
        <p:nvSpPr>
          <p:cNvPr id="8" name="CasellaDiTesto 7">
            <a:extLst>
              <a:ext uri="{FF2B5EF4-FFF2-40B4-BE49-F238E27FC236}">
                <a16:creationId xmlns:a16="http://schemas.microsoft.com/office/drawing/2014/main" id="{F5749F4A-A0B8-22C9-42FE-832B770CF617}"/>
              </a:ext>
            </a:extLst>
          </p:cNvPr>
          <p:cNvSpPr txBox="1"/>
          <p:nvPr/>
        </p:nvSpPr>
        <p:spPr>
          <a:xfrm>
            <a:off x="0" y="4373099"/>
            <a:ext cx="9144000" cy="677936"/>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i="0" dirty="0">
                <a:solidFill>
                  <a:srgbClr val="ECECEC"/>
                </a:solidFill>
                <a:effectLst/>
                <a:latin typeface=""/>
              </a:rPr>
              <a:t>DNABERT-2: </a:t>
            </a:r>
            <a:r>
              <a:rPr lang="it-IT" sz="1400" b="0" i="0" dirty="0">
                <a:solidFill>
                  <a:srgbClr val="ECECEC"/>
                </a:solidFill>
                <a:effectLst/>
                <a:latin typeface=""/>
              </a:rPr>
              <a:t>variante di DNABERT che adotta la metodologia </a:t>
            </a:r>
            <a:r>
              <a:rPr lang="it-IT" sz="1400" i="0" dirty="0">
                <a:solidFill>
                  <a:srgbClr val="ECECEC"/>
                </a:solidFill>
                <a:effectLst/>
                <a:latin typeface=""/>
              </a:rPr>
              <a:t>Byte </a:t>
            </a:r>
            <a:r>
              <a:rPr lang="it-IT" sz="1400" i="0" dirty="0" err="1">
                <a:solidFill>
                  <a:srgbClr val="ECECEC"/>
                </a:solidFill>
                <a:effectLst/>
                <a:latin typeface=""/>
              </a:rPr>
              <a:t>Pair</a:t>
            </a:r>
            <a:r>
              <a:rPr lang="it-IT" sz="1400" i="0" dirty="0">
                <a:solidFill>
                  <a:srgbClr val="ECECEC"/>
                </a:solidFill>
                <a:effectLst/>
                <a:latin typeface=""/>
              </a:rPr>
              <a:t> Encoding (BPE)</a:t>
            </a:r>
            <a:r>
              <a:rPr lang="it-IT" sz="1400" b="0" i="0" dirty="0">
                <a:solidFill>
                  <a:srgbClr val="ECECEC"/>
                </a:solidFill>
                <a:effectLst/>
                <a:latin typeface=""/>
              </a:rPr>
              <a:t>, un metodo statistico per la costruzione dei token, invece della </a:t>
            </a:r>
            <a:r>
              <a:rPr lang="it-IT" sz="1400" b="0" i="0" dirty="0" err="1">
                <a:solidFill>
                  <a:srgbClr val="ECECEC"/>
                </a:solidFill>
                <a:effectLst/>
                <a:latin typeface=""/>
              </a:rPr>
              <a:t>tokenizzazione</a:t>
            </a:r>
            <a:r>
              <a:rPr lang="it-IT" sz="1400" b="0" i="0" dirty="0">
                <a:solidFill>
                  <a:srgbClr val="ECECEC"/>
                </a:solidFill>
                <a:effectLst/>
                <a:latin typeface=""/>
              </a:rPr>
              <a:t> </a:t>
            </a:r>
            <a:r>
              <a:rPr lang="it-IT" sz="1400" b="0" i="1" dirty="0">
                <a:solidFill>
                  <a:srgbClr val="ECECEC"/>
                </a:solidFill>
                <a:effectLst/>
                <a:latin typeface=""/>
              </a:rPr>
              <a:t>k</a:t>
            </a:r>
            <a:r>
              <a:rPr lang="it-IT" sz="1400" b="0" i="0" dirty="0">
                <a:solidFill>
                  <a:srgbClr val="ECECEC"/>
                </a:solidFill>
                <a:effectLst/>
                <a:latin typeface=""/>
              </a:rPr>
              <a:t>-</a:t>
            </a:r>
            <a:r>
              <a:rPr lang="it-IT" sz="1400" b="0" i="0" dirty="0" err="1">
                <a:solidFill>
                  <a:srgbClr val="ECECEC"/>
                </a:solidFill>
                <a:effectLst/>
                <a:latin typeface=""/>
              </a:rPr>
              <a:t>mer</a:t>
            </a:r>
            <a:r>
              <a:rPr lang="it-IT" sz="1400" b="0" i="0" dirty="0">
                <a:solidFill>
                  <a:srgbClr val="ECECEC"/>
                </a:solidFill>
                <a:effectLst/>
                <a:latin typeface=""/>
              </a:rPr>
              <a:t>, raggiungendo prestazioni paragonabili ai modelli all'avanguardia pur essendo più piccolo.</a:t>
            </a:r>
            <a:endParaRPr lang="it-IT" sz="1400" b="0" dirty="0">
              <a:solidFill>
                <a:srgbClr val="ECECEC"/>
              </a:solidFill>
              <a:latin typeface=""/>
            </a:endParaRPr>
          </a:p>
        </p:txBody>
      </p:sp>
    </p:spTree>
    <p:extLst>
      <p:ext uri="{BB962C8B-B14F-4D97-AF65-F5344CB8AC3E}">
        <p14:creationId xmlns:p14="http://schemas.microsoft.com/office/powerpoint/2010/main" val="3893485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4" name="Google Shape;120;p25">
            <a:extLst>
              <a:ext uri="{FF2B5EF4-FFF2-40B4-BE49-F238E27FC236}">
                <a16:creationId xmlns:a16="http://schemas.microsoft.com/office/drawing/2014/main" id="{65E5A1DD-6B2C-9D0A-886D-E26D9BB82B96}"/>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CONTRASTIVE LEARNING</a:t>
            </a:r>
          </a:p>
        </p:txBody>
      </p:sp>
      <p:sp>
        <p:nvSpPr>
          <p:cNvPr id="5" name="CasellaDiTesto 4">
            <a:extLst>
              <a:ext uri="{FF2B5EF4-FFF2-40B4-BE49-F238E27FC236}">
                <a16:creationId xmlns:a16="http://schemas.microsoft.com/office/drawing/2014/main" id="{19F3D91F-9214-20AA-A653-DDF41225702B}"/>
              </a:ext>
            </a:extLst>
          </p:cNvPr>
          <p:cNvSpPr txBox="1"/>
          <p:nvPr/>
        </p:nvSpPr>
        <p:spPr>
          <a:xfrm>
            <a:off x="243737" y="993059"/>
            <a:ext cx="8656526" cy="867615"/>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Tecnica di apprendimento automatico basata sul principio secondo il quale le coppie della stessa classe mostrano una stretta vicinanza tra loro nello spazio di </a:t>
            </a:r>
            <a:r>
              <a:rPr lang="it-IT" sz="1400" b="0" dirty="0" err="1"/>
              <a:t>embedding</a:t>
            </a:r>
            <a:r>
              <a:rPr lang="it-IT" sz="1400" b="0" dirty="0"/>
              <a:t>, mentre quelle appartenenti a classi differenti siano posizionate più distanti tra loro.</a:t>
            </a:r>
          </a:p>
        </p:txBody>
      </p:sp>
      <p:pic>
        <p:nvPicPr>
          <p:cNvPr id="2050" name="Picture 2" descr="Campitiello Auto - Vendita Auto Nuove, Usate, KM0 a Pagani (SA)">
            <a:extLst>
              <a:ext uri="{FF2B5EF4-FFF2-40B4-BE49-F238E27FC236}">
                <a16:creationId xmlns:a16="http://schemas.microsoft.com/office/drawing/2014/main" id="{A65D1827-44F7-CFBD-E8D1-E9588F7E4F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83" r="8897"/>
          <a:stretch/>
        </p:blipFill>
        <p:spPr bwMode="auto">
          <a:xfrm>
            <a:off x="1332318" y="2047746"/>
            <a:ext cx="2068427" cy="12804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CATI PANIGALE CONCESSIONARIO BERGAMO BRUNO MOTO">
            <a:extLst>
              <a:ext uri="{FF2B5EF4-FFF2-40B4-BE49-F238E27FC236}">
                <a16:creationId xmlns:a16="http://schemas.microsoft.com/office/drawing/2014/main" id="{73ED2B41-B4B5-8A59-245C-EF49BB0A5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546" y="3232833"/>
            <a:ext cx="2068427" cy="12804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one Re Ritratto - Immagini gratis su Pixabay - Pixabay">
            <a:extLst>
              <a:ext uri="{FF2B5EF4-FFF2-40B4-BE49-F238E27FC236}">
                <a16:creationId xmlns:a16="http://schemas.microsoft.com/office/drawing/2014/main" id="{FE79FAC3-DC11-F24E-EEE5-1322EDA19B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67014" y="1894647"/>
            <a:ext cx="1921416" cy="1280417"/>
          </a:xfrm>
          <a:prstGeom prst="rect">
            <a:avLst/>
          </a:prstGeom>
          <a:noFill/>
          <a:extLst>
            <a:ext uri="{909E8E84-426E-40DD-AFC4-6F175D3DCCD1}">
              <a14:hiddenFill xmlns:a14="http://schemas.microsoft.com/office/drawing/2010/main">
                <a:solidFill>
                  <a:srgbClr val="FFFFFF"/>
                </a:solidFill>
              </a14:hiddenFill>
            </a:ext>
          </a:extLst>
        </p:spPr>
      </p:pic>
      <p:sp>
        <p:nvSpPr>
          <p:cNvPr id="6" name="Ovale 5">
            <a:extLst>
              <a:ext uri="{FF2B5EF4-FFF2-40B4-BE49-F238E27FC236}">
                <a16:creationId xmlns:a16="http://schemas.microsoft.com/office/drawing/2014/main" id="{B03C7360-145F-5FE3-C4B3-5929DF4532D0}"/>
              </a:ext>
            </a:extLst>
          </p:cNvPr>
          <p:cNvSpPr/>
          <p:nvPr/>
        </p:nvSpPr>
        <p:spPr>
          <a:xfrm rot="20729338">
            <a:off x="3228428" y="3522755"/>
            <a:ext cx="2477172" cy="146014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C1267E7C-CC39-2C5A-7121-F90B8D85427A}"/>
              </a:ext>
            </a:extLst>
          </p:cNvPr>
          <p:cNvCxnSpPr>
            <a:cxnSpLocks/>
          </p:cNvCxnSpPr>
          <p:nvPr/>
        </p:nvCxnSpPr>
        <p:spPr>
          <a:xfrm flipH="1">
            <a:off x="5178175" y="4240013"/>
            <a:ext cx="1961549" cy="2703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59682379-C6C1-1430-BCFA-A80351514817}"/>
              </a:ext>
            </a:extLst>
          </p:cNvPr>
          <p:cNvCxnSpPr>
            <a:cxnSpLocks/>
          </p:cNvCxnSpPr>
          <p:nvPr/>
        </p:nvCxnSpPr>
        <p:spPr>
          <a:xfrm flipH="1">
            <a:off x="4788138" y="2987992"/>
            <a:ext cx="694433" cy="10830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439D4B08-E963-EE95-175F-F0CFBC6CA6A9}"/>
              </a:ext>
            </a:extLst>
          </p:cNvPr>
          <p:cNvCxnSpPr>
            <a:cxnSpLocks/>
            <a:endCxn id="25" idx="1"/>
          </p:cNvCxnSpPr>
          <p:nvPr/>
        </p:nvCxnSpPr>
        <p:spPr>
          <a:xfrm>
            <a:off x="2640458" y="3175064"/>
            <a:ext cx="1533973" cy="7016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Ovale 24">
            <a:extLst>
              <a:ext uri="{FF2B5EF4-FFF2-40B4-BE49-F238E27FC236}">
                <a16:creationId xmlns:a16="http://schemas.microsoft.com/office/drawing/2014/main" id="{DB6D97BB-09B0-6097-6E8C-759170DD057C}"/>
              </a:ext>
            </a:extLst>
          </p:cNvPr>
          <p:cNvSpPr/>
          <p:nvPr/>
        </p:nvSpPr>
        <p:spPr>
          <a:xfrm rot="20729338">
            <a:off x="4166965" y="3850147"/>
            <a:ext cx="108000" cy="108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C7095D01-445B-B83F-AAF8-08208D1CFDD4}"/>
              </a:ext>
            </a:extLst>
          </p:cNvPr>
          <p:cNvSpPr/>
          <p:nvPr/>
        </p:nvSpPr>
        <p:spPr>
          <a:xfrm rot="20729338">
            <a:off x="4668330" y="4077626"/>
            <a:ext cx="108000" cy="108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3A85A753-C0E7-5F43-34DB-DAC5B49C45BD}"/>
              </a:ext>
            </a:extLst>
          </p:cNvPr>
          <p:cNvSpPr/>
          <p:nvPr/>
        </p:nvSpPr>
        <p:spPr>
          <a:xfrm rot="20729338">
            <a:off x="5058366" y="4493790"/>
            <a:ext cx="108000" cy="108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83326BE9-3B85-1DDB-5A0D-4ADBCC380560}"/>
              </a:ext>
            </a:extLst>
          </p:cNvPr>
          <p:cNvSpPr txBox="1"/>
          <p:nvPr/>
        </p:nvSpPr>
        <p:spPr>
          <a:xfrm>
            <a:off x="1058238" y="4240013"/>
            <a:ext cx="2210862" cy="307777"/>
          </a:xfrm>
          <a:prstGeom prst="rect">
            <a:avLst/>
          </a:prstGeom>
          <a:noFill/>
        </p:spPr>
        <p:txBody>
          <a:bodyPr wrap="none" rtlCol="0">
            <a:spAutoFit/>
          </a:bodyPr>
          <a:lstStyle/>
          <a:p>
            <a:r>
              <a:rPr lang="it-IT" b="1" dirty="0">
                <a:solidFill>
                  <a:schemeClr val="bg1"/>
                </a:solidFill>
                <a:latin typeface=""/>
              </a:rPr>
              <a:t>SPAZIO DI EMBEDDING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4" name="Google Shape;120;p25">
            <a:extLst>
              <a:ext uri="{FF2B5EF4-FFF2-40B4-BE49-F238E27FC236}">
                <a16:creationId xmlns:a16="http://schemas.microsoft.com/office/drawing/2014/main" id="{65E5A1DD-6B2C-9D0A-886D-E26D9BB82B96}"/>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CONTRASTIVE LEARNING</a:t>
            </a:r>
          </a:p>
        </p:txBody>
      </p:sp>
      <p:sp>
        <p:nvSpPr>
          <p:cNvPr id="5" name="CasellaDiTesto 4">
            <a:extLst>
              <a:ext uri="{FF2B5EF4-FFF2-40B4-BE49-F238E27FC236}">
                <a16:creationId xmlns:a16="http://schemas.microsoft.com/office/drawing/2014/main" id="{19F3D91F-9214-20AA-A653-DDF41225702B}"/>
              </a:ext>
            </a:extLst>
          </p:cNvPr>
          <p:cNvSpPr txBox="1"/>
          <p:nvPr/>
        </p:nvSpPr>
        <p:spPr>
          <a:xfrm>
            <a:off x="243737" y="993059"/>
            <a:ext cx="8656526" cy="867615"/>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Tecnica di apprendimento automatico basata sul principio secondo il quale le coppie della stessa classe mostrano una stretta vicinanza tra loro nello spazio di </a:t>
            </a:r>
            <a:r>
              <a:rPr lang="it-IT" sz="1400" b="0" dirty="0" err="1"/>
              <a:t>embedding</a:t>
            </a:r>
            <a:r>
              <a:rPr lang="it-IT" sz="1400" b="0" dirty="0"/>
              <a:t>, mentre quelle appartenenti a classi differenti siano posizionate più distanti tra loro.</a:t>
            </a:r>
          </a:p>
        </p:txBody>
      </p:sp>
      <p:pic>
        <p:nvPicPr>
          <p:cNvPr id="2050" name="Picture 2" descr="Campitiello Auto - Vendita Auto Nuove, Usate, KM0 a Pagani (SA)">
            <a:extLst>
              <a:ext uri="{FF2B5EF4-FFF2-40B4-BE49-F238E27FC236}">
                <a16:creationId xmlns:a16="http://schemas.microsoft.com/office/drawing/2014/main" id="{A65D1827-44F7-CFBD-E8D1-E9588F7E4F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83" r="8897"/>
          <a:stretch/>
        </p:blipFill>
        <p:spPr bwMode="auto">
          <a:xfrm>
            <a:off x="1332318" y="2047746"/>
            <a:ext cx="2068427" cy="12804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CATI PANIGALE CONCESSIONARIO BERGAMO BRUNO MOTO">
            <a:extLst>
              <a:ext uri="{FF2B5EF4-FFF2-40B4-BE49-F238E27FC236}">
                <a16:creationId xmlns:a16="http://schemas.microsoft.com/office/drawing/2014/main" id="{73ED2B41-B4B5-8A59-245C-EF49BB0A5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5512" y="1647072"/>
            <a:ext cx="2068427" cy="12804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eone Re Ritratto - Immagini gratis su Pixabay - Pixabay">
            <a:extLst>
              <a:ext uri="{FF2B5EF4-FFF2-40B4-BE49-F238E27FC236}">
                <a16:creationId xmlns:a16="http://schemas.microsoft.com/office/drawing/2014/main" id="{FE79FAC3-DC11-F24E-EEE5-1322EDA19B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868788" y="2981939"/>
            <a:ext cx="1921416" cy="1280417"/>
          </a:xfrm>
          <a:prstGeom prst="rect">
            <a:avLst/>
          </a:prstGeom>
          <a:noFill/>
          <a:extLst>
            <a:ext uri="{909E8E84-426E-40DD-AFC4-6F175D3DCCD1}">
              <a14:hiddenFill xmlns:a14="http://schemas.microsoft.com/office/drawing/2010/main">
                <a:solidFill>
                  <a:srgbClr val="FFFFFF"/>
                </a:solidFill>
              </a14:hiddenFill>
            </a:ext>
          </a:extLst>
        </p:spPr>
      </p:pic>
      <p:sp>
        <p:nvSpPr>
          <p:cNvPr id="6" name="Ovale 5">
            <a:extLst>
              <a:ext uri="{FF2B5EF4-FFF2-40B4-BE49-F238E27FC236}">
                <a16:creationId xmlns:a16="http://schemas.microsoft.com/office/drawing/2014/main" id="{B03C7360-145F-5FE3-C4B3-5929DF4532D0}"/>
              </a:ext>
            </a:extLst>
          </p:cNvPr>
          <p:cNvSpPr/>
          <p:nvPr/>
        </p:nvSpPr>
        <p:spPr>
          <a:xfrm rot="20729338">
            <a:off x="3228428" y="3522755"/>
            <a:ext cx="2477172" cy="146014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C1267E7C-CC39-2C5A-7121-F90B8D85427A}"/>
              </a:ext>
            </a:extLst>
          </p:cNvPr>
          <p:cNvCxnSpPr>
            <a:cxnSpLocks/>
            <a:stCxn id="2052" idx="2"/>
            <a:endCxn id="29" idx="0"/>
          </p:cNvCxnSpPr>
          <p:nvPr/>
        </p:nvCxnSpPr>
        <p:spPr>
          <a:xfrm flipH="1">
            <a:off x="4435782" y="2927489"/>
            <a:ext cx="63944" cy="8911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59682379-C6C1-1430-BCFA-A80351514817}"/>
              </a:ext>
            </a:extLst>
          </p:cNvPr>
          <p:cNvCxnSpPr>
            <a:cxnSpLocks/>
          </p:cNvCxnSpPr>
          <p:nvPr/>
        </p:nvCxnSpPr>
        <p:spPr>
          <a:xfrm flipH="1">
            <a:off x="4969570" y="4150441"/>
            <a:ext cx="899218" cy="39734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439D4B08-E963-EE95-175F-F0CFBC6CA6A9}"/>
              </a:ext>
            </a:extLst>
          </p:cNvPr>
          <p:cNvCxnSpPr>
            <a:cxnSpLocks/>
            <a:endCxn id="25" idx="1"/>
          </p:cNvCxnSpPr>
          <p:nvPr/>
        </p:nvCxnSpPr>
        <p:spPr>
          <a:xfrm>
            <a:off x="2640458" y="3175064"/>
            <a:ext cx="1533973" cy="7016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Ovale 24">
            <a:extLst>
              <a:ext uri="{FF2B5EF4-FFF2-40B4-BE49-F238E27FC236}">
                <a16:creationId xmlns:a16="http://schemas.microsoft.com/office/drawing/2014/main" id="{DB6D97BB-09B0-6097-6E8C-759170DD057C}"/>
              </a:ext>
            </a:extLst>
          </p:cNvPr>
          <p:cNvSpPr/>
          <p:nvPr/>
        </p:nvSpPr>
        <p:spPr>
          <a:xfrm rot="20729338">
            <a:off x="4166965" y="3850147"/>
            <a:ext cx="108000" cy="108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C7095D01-445B-B83F-AAF8-08208D1CFDD4}"/>
              </a:ext>
            </a:extLst>
          </p:cNvPr>
          <p:cNvSpPr/>
          <p:nvPr/>
        </p:nvSpPr>
        <p:spPr>
          <a:xfrm rot="20729338">
            <a:off x="4849762" y="4559598"/>
            <a:ext cx="108000" cy="108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3A85A753-C0E7-5F43-34DB-DAC5B49C45BD}"/>
              </a:ext>
            </a:extLst>
          </p:cNvPr>
          <p:cNvSpPr/>
          <p:nvPr/>
        </p:nvSpPr>
        <p:spPr>
          <a:xfrm rot="20729338">
            <a:off x="4395313" y="3816883"/>
            <a:ext cx="108000" cy="1080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CasellaDiTesto 29">
            <a:extLst>
              <a:ext uri="{FF2B5EF4-FFF2-40B4-BE49-F238E27FC236}">
                <a16:creationId xmlns:a16="http://schemas.microsoft.com/office/drawing/2014/main" id="{83326BE9-3B85-1DDB-5A0D-4ADBCC380560}"/>
              </a:ext>
            </a:extLst>
          </p:cNvPr>
          <p:cNvSpPr txBox="1"/>
          <p:nvPr/>
        </p:nvSpPr>
        <p:spPr>
          <a:xfrm>
            <a:off x="1058238" y="4240013"/>
            <a:ext cx="2210862" cy="307777"/>
          </a:xfrm>
          <a:prstGeom prst="rect">
            <a:avLst/>
          </a:prstGeom>
          <a:noFill/>
        </p:spPr>
        <p:txBody>
          <a:bodyPr wrap="none" rtlCol="0">
            <a:spAutoFit/>
          </a:bodyPr>
          <a:lstStyle/>
          <a:p>
            <a:r>
              <a:rPr lang="it-IT" b="1" dirty="0">
                <a:solidFill>
                  <a:schemeClr val="bg1"/>
                </a:solidFill>
                <a:latin typeface=""/>
              </a:rPr>
              <a:t>SPAZIO DI EMBEDDING</a:t>
            </a:r>
          </a:p>
        </p:txBody>
      </p:sp>
    </p:spTree>
    <p:extLst>
      <p:ext uri="{BB962C8B-B14F-4D97-AF65-F5344CB8AC3E}">
        <p14:creationId xmlns:p14="http://schemas.microsoft.com/office/powerpoint/2010/main" val="3462505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24"/>
        <p:cNvGrpSpPr/>
        <p:nvPr/>
      </p:nvGrpSpPr>
      <p:grpSpPr>
        <a:xfrm>
          <a:off x="0" y="0"/>
          <a:ext cx="0" cy="0"/>
          <a:chOff x="0" y="0"/>
          <a:chExt cx="0" cy="0"/>
        </a:xfrm>
      </p:grpSpPr>
      <p:sp>
        <p:nvSpPr>
          <p:cNvPr id="5" name="Google Shape;120;p25">
            <a:extLst>
              <a:ext uri="{FF2B5EF4-FFF2-40B4-BE49-F238E27FC236}">
                <a16:creationId xmlns:a16="http://schemas.microsoft.com/office/drawing/2014/main" id="{98C9091F-9631-5DB0-7BBB-8CF2C4FCD486}"/>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CONTRASTIVE LEARNING</a:t>
            </a:r>
          </a:p>
        </p:txBody>
      </p:sp>
      <p:sp>
        <p:nvSpPr>
          <p:cNvPr id="7" name="CasellaDiTesto 6">
            <a:extLst>
              <a:ext uri="{FF2B5EF4-FFF2-40B4-BE49-F238E27FC236}">
                <a16:creationId xmlns:a16="http://schemas.microsoft.com/office/drawing/2014/main" id="{23F3370B-EB46-3535-9EA3-7CFD0D6E8744}"/>
              </a:ext>
            </a:extLst>
          </p:cNvPr>
          <p:cNvSpPr txBox="1"/>
          <p:nvPr/>
        </p:nvSpPr>
        <p:spPr>
          <a:xfrm>
            <a:off x="243737" y="993059"/>
            <a:ext cx="8656526" cy="867615"/>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Tecnica di apprendimento automatico basata sul principio secondo il quale le coppie della stessa classe mostrano una stretta vicinanza tra loro nello spazio di </a:t>
            </a:r>
            <a:r>
              <a:rPr lang="it-IT" sz="1400" b="0" dirty="0" err="1"/>
              <a:t>embedding</a:t>
            </a:r>
            <a:r>
              <a:rPr lang="it-IT" sz="1400" b="0" dirty="0"/>
              <a:t>, mentre quelle appartenenti a classi differenti siano posizionate più distanti tra loro.</a:t>
            </a:r>
          </a:p>
        </p:txBody>
      </p:sp>
      <p:sp>
        <p:nvSpPr>
          <p:cNvPr id="8" name="CasellaDiTesto 7">
            <a:extLst>
              <a:ext uri="{FF2B5EF4-FFF2-40B4-BE49-F238E27FC236}">
                <a16:creationId xmlns:a16="http://schemas.microsoft.com/office/drawing/2014/main" id="{D40AA126-B0ED-4458-4EDC-79115B83B5F6}"/>
              </a:ext>
            </a:extLst>
          </p:cNvPr>
          <p:cNvSpPr txBox="1"/>
          <p:nvPr/>
        </p:nvSpPr>
        <p:spPr>
          <a:xfrm>
            <a:off x="243737" y="2010520"/>
            <a:ext cx="8656526" cy="338554"/>
          </a:xfrm>
          <a:prstGeom prst="rect">
            <a:avLst/>
          </a:prstGeom>
          <a:noFill/>
        </p:spPr>
        <p:txBody>
          <a:bodyPr wrap="square" rtlCol="0">
            <a:spAutoFit/>
          </a:bodyPr>
          <a:lstStyle/>
          <a:p>
            <a:r>
              <a:rPr lang="it-IT" sz="1600" b="1" dirty="0">
                <a:solidFill>
                  <a:srgbClr val="05294A"/>
                </a:solidFill>
                <a:latin typeface=""/>
              </a:rPr>
              <a:t>COME GENERARE QUESTE COPPIE?</a:t>
            </a:r>
          </a:p>
        </p:txBody>
      </p:sp>
      <p:grpSp>
        <p:nvGrpSpPr>
          <p:cNvPr id="9" name="Gruppo 8">
            <a:extLst>
              <a:ext uri="{FF2B5EF4-FFF2-40B4-BE49-F238E27FC236}">
                <a16:creationId xmlns:a16="http://schemas.microsoft.com/office/drawing/2014/main" id="{D7BA11A8-70AC-D129-FE7D-926CDEB3047C}"/>
              </a:ext>
            </a:extLst>
          </p:cNvPr>
          <p:cNvGrpSpPr/>
          <p:nvPr/>
        </p:nvGrpSpPr>
        <p:grpSpPr>
          <a:xfrm>
            <a:off x="906651" y="2424701"/>
            <a:ext cx="7330698" cy="877469"/>
            <a:chOff x="1669451" y="2424701"/>
            <a:chExt cx="7330698" cy="877469"/>
          </a:xfrm>
        </p:grpSpPr>
        <p:sp>
          <p:nvSpPr>
            <p:cNvPr id="10" name="Google Shape;1414;p36">
              <a:extLst>
                <a:ext uri="{FF2B5EF4-FFF2-40B4-BE49-F238E27FC236}">
                  <a16:creationId xmlns:a16="http://schemas.microsoft.com/office/drawing/2014/main" id="{C662A576-17C0-11DF-44E5-53D0BCB52848}"/>
                </a:ext>
              </a:extLst>
            </p:cNvPr>
            <p:cNvSpPr txBox="1">
              <a:spLocks/>
            </p:cNvSpPr>
            <p:nvPr/>
          </p:nvSpPr>
          <p:spPr>
            <a:xfrm>
              <a:off x="1669451" y="2424701"/>
              <a:ext cx="3171600" cy="47066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it-IT" sz="2000" b="1" dirty="0">
                  <a:solidFill>
                    <a:srgbClr val="F3F3F3"/>
                  </a:solidFill>
                  <a:latin typeface="Unica One"/>
                </a:rPr>
                <a:t>DATA</a:t>
              </a:r>
              <a:r>
                <a:rPr lang="it-IT" dirty="0"/>
                <a:t> </a:t>
              </a:r>
              <a:r>
                <a:rPr lang="it-IT" sz="2000" b="1" dirty="0">
                  <a:solidFill>
                    <a:srgbClr val="F3F3F3"/>
                  </a:solidFill>
                  <a:latin typeface="Unica One"/>
                  <a:sym typeface="Unica One"/>
                </a:rPr>
                <a:t>AUGUMENTATION</a:t>
              </a:r>
              <a:endParaRPr lang="it-IT" sz="4800" b="1" dirty="0">
                <a:solidFill>
                  <a:srgbClr val="F3F3F3"/>
                </a:solidFill>
                <a:latin typeface="Unica One"/>
                <a:sym typeface="Unica One"/>
              </a:endParaRPr>
            </a:p>
          </p:txBody>
        </p:sp>
        <p:cxnSp>
          <p:nvCxnSpPr>
            <p:cNvPr id="11" name="Google Shape;1418;p36">
              <a:extLst>
                <a:ext uri="{FF2B5EF4-FFF2-40B4-BE49-F238E27FC236}">
                  <a16:creationId xmlns:a16="http://schemas.microsoft.com/office/drawing/2014/main" id="{B952F240-D31E-8AF4-7AE8-9B0FC6A18048}"/>
                </a:ext>
              </a:extLst>
            </p:cNvPr>
            <p:cNvCxnSpPr>
              <a:cxnSpLocks/>
            </p:cNvCxnSpPr>
            <p:nvPr/>
          </p:nvCxnSpPr>
          <p:spPr>
            <a:xfrm>
              <a:off x="3255251" y="2895370"/>
              <a:ext cx="0" cy="406800"/>
            </a:xfrm>
            <a:prstGeom prst="straightConnector1">
              <a:avLst/>
            </a:prstGeom>
            <a:noFill/>
            <a:ln w="19050" cap="flat" cmpd="sng">
              <a:solidFill>
                <a:srgbClr val="F3F3F3"/>
              </a:solidFill>
              <a:prstDash val="solid"/>
              <a:round/>
              <a:headEnd type="none" w="med" len="med"/>
              <a:tailEnd type="none" w="med" len="med"/>
            </a:ln>
          </p:spPr>
        </p:cxnSp>
        <p:sp>
          <p:nvSpPr>
            <p:cNvPr id="12" name="Google Shape;1414;p36">
              <a:extLst>
                <a:ext uri="{FF2B5EF4-FFF2-40B4-BE49-F238E27FC236}">
                  <a16:creationId xmlns:a16="http://schemas.microsoft.com/office/drawing/2014/main" id="{2C0DA3A9-BB8F-D9ED-CD6A-A2C91E0CDCAA}"/>
                </a:ext>
              </a:extLst>
            </p:cNvPr>
            <p:cNvSpPr txBox="1">
              <a:spLocks/>
            </p:cNvSpPr>
            <p:nvPr/>
          </p:nvSpPr>
          <p:spPr>
            <a:xfrm>
              <a:off x="5831290" y="2424701"/>
              <a:ext cx="3168859" cy="47066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it-IT" sz="2000" b="1" dirty="0">
                  <a:solidFill>
                    <a:srgbClr val="F3F3F3"/>
                  </a:solidFill>
                  <a:latin typeface="Unica One"/>
                </a:rPr>
                <a:t>CONOSCENZE DI BACKGROUND     </a:t>
              </a:r>
              <a:endParaRPr lang="it-IT" sz="4800" b="1" dirty="0">
                <a:solidFill>
                  <a:srgbClr val="F3F3F3"/>
                </a:solidFill>
                <a:latin typeface="Unica One"/>
                <a:sym typeface="Unica One"/>
              </a:endParaRPr>
            </a:p>
          </p:txBody>
        </p:sp>
        <p:cxnSp>
          <p:nvCxnSpPr>
            <p:cNvPr id="13" name="Google Shape;1418;p36">
              <a:extLst>
                <a:ext uri="{FF2B5EF4-FFF2-40B4-BE49-F238E27FC236}">
                  <a16:creationId xmlns:a16="http://schemas.microsoft.com/office/drawing/2014/main" id="{05107E38-2B05-BC60-6D7F-4D0DD7ADD13B}"/>
                </a:ext>
              </a:extLst>
            </p:cNvPr>
            <p:cNvCxnSpPr>
              <a:cxnSpLocks/>
            </p:cNvCxnSpPr>
            <p:nvPr/>
          </p:nvCxnSpPr>
          <p:spPr>
            <a:xfrm>
              <a:off x="7415719" y="2895370"/>
              <a:ext cx="0" cy="406800"/>
            </a:xfrm>
            <a:prstGeom prst="straightConnector1">
              <a:avLst/>
            </a:prstGeom>
            <a:noFill/>
            <a:ln w="19050" cap="flat" cmpd="sng">
              <a:solidFill>
                <a:srgbClr val="F3F3F3"/>
              </a:solidFill>
              <a:prstDash val="solid"/>
              <a:round/>
              <a:headEnd type="none" w="med" len="med"/>
              <a:tailEnd type="none" w="med" len="med"/>
            </a:ln>
          </p:spPr>
        </p:cxnSp>
      </p:grpSp>
      <p:pic>
        <p:nvPicPr>
          <p:cNvPr id="14" name="Picture 2" descr="Campitiello Auto - Vendita Auto Nuove, Usate, KM0 a Pagani (SA)">
            <a:extLst>
              <a:ext uri="{FF2B5EF4-FFF2-40B4-BE49-F238E27FC236}">
                <a16:creationId xmlns:a16="http://schemas.microsoft.com/office/drawing/2014/main" id="{52A82374-D77E-930C-960C-3DD94F6CA9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83" r="8897"/>
          <a:stretch/>
        </p:blipFill>
        <p:spPr bwMode="auto">
          <a:xfrm>
            <a:off x="243737" y="3667080"/>
            <a:ext cx="1561672" cy="96672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ttore 2 14">
            <a:extLst>
              <a:ext uri="{FF2B5EF4-FFF2-40B4-BE49-F238E27FC236}">
                <a16:creationId xmlns:a16="http://schemas.microsoft.com/office/drawing/2014/main" id="{16906736-45D0-64B7-80CB-22E2BF791D7B}"/>
              </a:ext>
            </a:extLst>
          </p:cNvPr>
          <p:cNvCxnSpPr>
            <a:cxnSpLocks/>
          </p:cNvCxnSpPr>
          <p:nvPr/>
        </p:nvCxnSpPr>
        <p:spPr>
          <a:xfrm flipV="1">
            <a:off x="1805409" y="3667080"/>
            <a:ext cx="948065" cy="70971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69F6EA4-2A10-D6BD-7B7A-888431E3AA48}"/>
              </a:ext>
            </a:extLst>
          </p:cNvPr>
          <p:cNvCxnSpPr>
            <a:cxnSpLocks/>
          </p:cNvCxnSpPr>
          <p:nvPr/>
        </p:nvCxnSpPr>
        <p:spPr>
          <a:xfrm>
            <a:off x="1805409" y="4376791"/>
            <a:ext cx="948065" cy="4722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descr="Campitiello Auto - Vendita Auto Nuove, Usate, KM0 a Pagani (SA)">
            <a:extLst>
              <a:ext uri="{FF2B5EF4-FFF2-40B4-BE49-F238E27FC236}">
                <a16:creationId xmlns:a16="http://schemas.microsoft.com/office/drawing/2014/main" id="{EF6376CC-EDA7-5C2D-514B-7B72A394205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l="12183" r="8897"/>
          <a:stretch/>
        </p:blipFill>
        <p:spPr bwMode="auto">
          <a:xfrm>
            <a:off x="2753474" y="3328591"/>
            <a:ext cx="1093612" cy="6769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ampitiello Auto - Vendita Auto Nuove, Usate, KM0 a Pagani (SA)">
            <a:extLst>
              <a:ext uri="{FF2B5EF4-FFF2-40B4-BE49-F238E27FC236}">
                <a16:creationId xmlns:a16="http://schemas.microsoft.com/office/drawing/2014/main" id="{CEE097C3-0BF9-5E09-B529-4A69BB8AAD6D}"/>
              </a:ext>
            </a:extLst>
          </p:cNvPr>
          <p:cNvPicPr>
            <a:picLocks noChangeAspect="1" noChangeArrowheads="1"/>
          </p:cNvPicPr>
          <p:nvPr/>
        </p:nvPicPr>
        <p:blipFill rotWithShape="1">
          <a:blip r:embed="rId3">
            <a:duotone>
              <a:prstClr val="black"/>
              <a:srgbClr val="C00000">
                <a:tint val="45000"/>
                <a:satMod val="400000"/>
              </a:srgbClr>
            </a:duotone>
            <a:extLst>
              <a:ext uri="{28A0092B-C50C-407E-A947-70E740481C1C}">
                <a14:useLocalDpi xmlns:a14="http://schemas.microsoft.com/office/drawing/2010/main" val="0"/>
              </a:ext>
            </a:extLst>
          </a:blip>
          <a:srcRect l="12183" r="8897"/>
          <a:stretch/>
        </p:blipFill>
        <p:spPr bwMode="auto">
          <a:xfrm>
            <a:off x="2753474" y="4510572"/>
            <a:ext cx="1093612" cy="6769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Knowledge Management 4.0 - simpleshow">
            <a:extLst>
              <a:ext uri="{FF2B5EF4-FFF2-40B4-BE49-F238E27FC236}">
                <a16:creationId xmlns:a16="http://schemas.microsoft.com/office/drawing/2014/main" id="{FA0DA341-ED59-F3BF-3A63-7E79FE63BE92}"/>
              </a:ext>
            </a:extLst>
          </p:cNvPr>
          <p:cNvPicPr>
            <a:picLocks noChangeAspect="1" noChangeArrowheads="1"/>
          </p:cNvPicPr>
          <p:nvPr/>
        </p:nvPicPr>
        <p:blipFill>
          <a:blip r:embed="rId6">
            <a:clrChange>
              <a:clrFrom>
                <a:srgbClr val="FFFFFF">
                  <a:alpha val="1569"/>
                </a:srgbClr>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flipH="1">
            <a:off x="5591395" y="2771068"/>
            <a:ext cx="2356475" cy="242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939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24"/>
        <p:cNvGrpSpPr/>
        <p:nvPr/>
      </p:nvGrpSpPr>
      <p:grpSpPr>
        <a:xfrm>
          <a:off x="0" y="0"/>
          <a:ext cx="0" cy="0"/>
          <a:chOff x="0" y="0"/>
          <a:chExt cx="0" cy="0"/>
        </a:xfrm>
      </p:grpSpPr>
      <p:sp>
        <p:nvSpPr>
          <p:cNvPr id="5" name="Google Shape;120;p25">
            <a:extLst>
              <a:ext uri="{FF2B5EF4-FFF2-40B4-BE49-F238E27FC236}">
                <a16:creationId xmlns:a16="http://schemas.microsoft.com/office/drawing/2014/main" id="{98C9091F-9631-5DB0-7BBB-8CF2C4FCD486}"/>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CONTRASTIVE LEARNING</a:t>
            </a:r>
          </a:p>
        </p:txBody>
      </p:sp>
      <p:sp>
        <p:nvSpPr>
          <p:cNvPr id="7" name="CasellaDiTesto 6">
            <a:extLst>
              <a:ext uri="{FF2B5EF4-FFF2-40B4-BE49-F238E27FC236}">
                <a16:creationId xmlns:a16="http://schemas.microsoft.com/office/drawing/2014/main" id="{23F3370B-EB46-3535-9EA3-7CFD0D6E8744}"/>
              </a:ext>
            </a:extLst>
          </p:cNvPr>
          <p:cNvSpPr txBox="1"/>
          <p:nvPr/>
        </p:nvSpPr>
        <p:spPr>
          <a:xfrm>
            <a:off x="243737" y="993059"/>
            <a:ext cx="8656526" cy="867615"/>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400" b="0" dirty="0"/>
              <a:t>Tecnica di apprendimento automatico basata sul principio secondo il quale le coppie della stessa classe mostrano una stretta vicinanza tra loro nello spazio di </a:t>
            </a:r>
            <a:r>
              <a:rPr lang="it-IT" sz="1400" b="0" dirty="0" err="1"/>
              <a:t>embedding</a:t>
            </a:r>
            <a:r>
              <a:rPr lang="it-IT" sz="1400" b="0" dirty="0"/>
              <a:t>, mentre quelle appartenenti a classi differenti siano posizionate più distanti tra loro.</a:t>
            </a:r>
          </a:p>
        </p:txBody>
      </p:sp>
      <p:grpSp>
        <p:nvGrpSpPr>
          <p:cNvPr id="25" name="Gruppo 24">
            <a:extLst>
              <a:ext uri="{FF2B5EF4-FFF2-40B4-BE49-F238E27FC236}">
                <a16:creationId xmlns:a16="http://schemas.microsoft.com/office/drawing/2014/main" id="{561192B7-C8FF-CE17-AA7C-136CF270F908}"/>
              </a:ext>
            </a:extLst>
          </p:cNvPr>
          <p:cNvGrpSpPr/>
          <p:nvPr/>
        </p:nvGrpSpPr>
        <p:grpSpPr>
          <a:xfrm>
            <a:off x="1200655" y="2280862"/>
            <a:ext cx="6742690" cy="2424701"/>
            <a:chOff x="243737" y="2321960"/>
            <a:chExt cx="6742690" cy="2424701"/>
          </a:xfrm>
        </p:grpSpPr>
        <p:sp>
          <p:nvSpPr>
            <p:cNvPr id="2" name="Rettangolo 1">
              <a:extLst>
                <a:ext uri="{FF2B5EF4-FFF2-40B4-BE49-F238E27FC236}">
                  <a16:creationId xmlns:a16="http://schemas.microsoft.com/office/drawing/2014/main" id="{FBDFA501-62ED-E2CD-CC97-F806B7A08263}"/>
                </a:ext>
              </a:extLst>
            </p:cNvPr>
            <p:cNvSpPr/>
            <p:nvPr/>
          </p:nvSpPr>
          <p:spPr>
            <a:xfrm>
              <a:off x="243737" y="2321960"/>
              <a:ext cx="667571" cy="2424701"/>
            </a:xfrm>
            <a:prstGeom prst="rect">
              <a:avLst/>
            </a:prstGeom>
            <a:solidFill>
              <a:srgbClr val="05294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 name="Connettore 2 2">
              <a:extLst>
                <a:ext uri="{FF2B5EF4-FFF2-40B4-BE49-F238E27FC236}">
                  <a16:creationId xmlns:a16="http://schemas.microsoft.com/office/drawing/2014/main" id="{C7A02D4A-D5FB-BA7E-1FF5-E78F52C91A18}"/>
                </a:ext>
              </a:extLst>
            </p:cNvPr>
            <p:cNvCxnSpPr>
              <a:cxnSpLocks/>
            </p:cNvCxnSpPr>
            <p:nvPr/>
          </p:nvCxnSpPr>
          <p:spPr>
            <a:xfrm>
              <a:off x="1193984" y="3534310"/>
              <a:ext cx="475454"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 name="Rettangolo 5">
              <a:extLst>
                <a:ext uri="{FF2B5EF4-FFF2-40B4-BE49-F238E27FC236}">
                  <a16:creationId xmlns:a16="http://schemas.microsoft.com/office/drawing/2014/main" id="{5529242E-1028-2FE6-2D3F-771D24F9FEB2}"/>
                </a:ext>
              </a:extLst>
            </p:cNvPr>
            <p:cNvSpPr/>
            <p:nvPr/>
          </p:nvSpPr>
          <p:spPr>
            <a:xfrm>
              <a:off x="1952114" y="2505883"/>
              <a:ext cx="1286292" cy="2056854"/>
            </a:xfrm>
            <a:custGeom>
              <a:avLst/>
              <a:gdLst>
                <a:gd name="connsiteX0" fmla="*/ 0 w 1800000"/>
                <a:gd name="connsiteY0" fmla="*/ 0 h 1800000"/>
                <a:gd name="connsiteX1" fmla="*/ 1800000 w 1800000"/>
                <a:gd name="connsiteY1" fmla="*/ 0 h 1800000"/>
                <a:gd name="connsiteX2" fmla="*/ 1800000 w 1800000"/>
                <a:gd name="connsiteY2" fmla="*/ 1800000 h 1800000"/>
                <a:gd name="connsiteX3" fmla="*/ 0 w 1800000"/>
                <a:gd name="connsiteY3" fmla="*/ 1800000 h 1800000"/>
                <a:gd name="connsiteX4" fmla="*/ 0 w 1800000"/>
                <a:gd name="connsiteY4" fmla="*/ 0 h 1800000"/>
                <a:gd name="connsiteX0" fmla="*/ 0 w 1800000"/>
                <a:gd name="connsiteY0" fmla="*/ 256854 h 2056854"/>
                <a:gd name="connsiteX1" fmla="*/ 1286292 w 1800000"/>
                <a:gd name="connsiteY1" fmla="*/ 0 h 2056854"/>
                <a:gd name="connsiteX2" fmla="*/ 1800000 w 1800000"/>
                <a:gd name="connsiteY2" fmla="*/ 2056854 h 2056854"/>
                <a:gd name="connsiteX3" fmla="*/ 0 w 1800000"/>
                <a:gd name="connsiteY3" fmla="*/ 2056854 h 2056854"/>
                <a:gd name="connsiteX4" fmla="*/ 0 w 1800000"/>
                <a:gd name="connsiteY4" fmla="*/ 256854 h 2056854"/>
                <a:gd name="connsiteX0" fmla="*/ 0 w 1286292"/>
                <a:gd name="connsiteY0" fmla="*/ 256854 h 2056854"/>
                <a:gd name="connsiteX1" fmla="*/ 1286292 w 1286292"/>
                <a:gd name="connsiteY1" fmla="*/ 0 h 2056854"/>
                <a:gd name="connsiteX2" fmla="*/ 1265743 w 1286292"/>
                <a:gd name="connsiteY2" fmla="*/ 1460953 h 2056854"/>
                <a:gd name="connsiteX3" fmla="*/ 0 w 1286292"/>
                <a:gd name="connsiteY3" fmla="*/ 2056854 h 2056854"/>
                <a:gd name="connsiteX4" fmla="*/ 0 w 1286292"/>
                <a:gd name="connsiteY4" fmla="*/ 256854 h 2056854"/>
                <a:gd name="connsiteX0" fmla="*/ 0 w 1286292"/>
                <a:gd name="connsiteY0" fmla="*/ 256854 h 2056854"/>
                <a:gd name="connsiteX1" fmla="*/ 1286292 w 1286292"/>
                <a:gd name="connsiteY1" fmla="*/ 0 h 2056854"/>
                <a:gd name="connsiteX2" fmla="*/ 1276017 w 1286292"/>
                <a:gd name="connsiteY2" fmla="*/ 1471228 h 2056854"/>
                <a:gd name="connsiteX3" fmla="*/ 0 w 1286292"/>
                <a:gd name="connsiteY3" fmla="*/ 2056854 h 2056854"/>
                <a:gd name="connsiteX4" fmla="*/ 0 w 1286292"/>
                <a:gd name="connsiteY4" fmla="*/ 256854 h 2056854"/>
                <a:gd name="connsiteX0" fmla="*/ 0 w 1286292"/>
                <a:gd name="connsiteY0" fmla="*/ 256854 h 2056854"/>
                <a:gd name="connsiteX1" fmla="*/ 1286292 w 1286292"/>
                <a:gd name="connsiteY1" fmla="*/ 0 h 2056854"/>
                <a:gd name="connsiteX2" fmla="*/ 1255469 w 1286292"/>
                <a:gd name="connsiteY2" fmla="*/ 1450679 h 2056854"/>
                <a:gd name="connsiteX3" fmla="*/ 0 w 1286292"/>
                <a:gd name="connsiteY3" fmla="*/ 2056854 h 2056854"/>
                <a:gd name="connsiteX4" fmla="*/ 0 w 1286292"/>
                <a:gd name="connsiteY4" fmla="*/ 256854 h 205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292" h="2056854">
                  <a:moveTo>
                    <a:pt x="0" y="256854"/>
                  </a:moveTo>
                  <a:lnTo>
                    <a:pt x="1286292" y="0"/>
                  </a:lnTo>
                  <a:lnTo>
                    <a:pt x="1255469" y="1450679"/>
                  </a:lnTo>
                  <a:lnTo>
                    <a:pt x="0" y="2056854"/>
                  </a:lnTo>
                  <a:lnTo>
                    <a:pt x="0" y="256854"/>
                  </a:lnTo>
                  <a:close/>
                </a:path>
              </a:pathLst>
            </a:custGeom>
            <a:solidFill>
              <a:srgbClr val="05294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FE012C8E-2072-9157-4E3C-061CAFFBA58A}"/>
                </a:ext>
              </a:extLst>
            </p:cNvPr>
            <p:cNvCxnSpPr>
              <a:cxnSpLocks/>
            </p:cNvCxnSpPr>
            <p:nvPr/>
          </p:nvCxnSpPr>
          <p:spPr>
            <a:xfrm>
              <a:off x="3521082" y="3534310"/>
              <a:ext cx="475454"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16">
              <a:extLst>
                <a:ext uri="{FF2B5EF4-FFF2-40B4-BE49-F238E27FC236}">
                  <a16:creationId xmlns:a16="http://schemas.microsoft.com/office/drawing/2014/main" id="{4BEE1A11-B3D6-7747-7D7F-6E2091C511C3}"/>
                </a:ext>
              </a:extLst>
            </p:cNvPr>
            <p:cNvSpPr/>
            <p:nvPr/>
          </p:nvSpPr>
          <p:spPr>
            <a:xfrm>
              <a:off x="4279212" y="2569510"/>
              <a:ext cx="134843" cy="1929600"/>
            </a:xfrm>
            <a:prstGeom prst="rect">
              <a:avLst/>
            </a:prstGeom>
            <a:solidFill>
              <a:srgbClr val="05294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9" name="Connettore 2 18">
              <a:extLst>
                <a:ext uri="{FF2B5EF4-FFF2-40B4-BE49-F238E27FC236}">
                  <a16:creationId xmlns:a16="http://schemas.microsoft.com/office/drawing/2014/main" id="{9CE92B0C-930A-578B-AF48-06457FF4F474}"/>
                </a:ext>
              </a:extLst>
            </p:cNvPr>
            <p:cNvCxnSpPr>
              <a:cxnSpLocks/>
            </p:cNvCxnSpPr>
            <p:nvPr/>
          </p:nvCxnSpPr>
          <p:spPr>
            <a:xfrm>
              <a:off x="4696731" y="3534310"/>
              <a:ext cx="475454"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ttangolo 19">
              <a:extLst>
                <a:ext uri="{FF2B5EF4-FFF2-40B4-BE49-F238E27FC236}">
                  <a16:creationId xmlns:a16="http://schemas.microsoft.com/office/drawing/2014/main" id="{55D7A8E0-7D49-6161-6630-975E32A6F0AA}"/>
                </a:ext>
              </a:extLst>
            </p:cNvPr>
            <p:cNvSpPr/>
            <p:nvPr/>
          </p:nvSpPr>
          <p:spPr>
            <a:xfrm>
              <a:off x="5454861" y="2570992"/>
              <a:ext cx="334987" cy="1926636"/>
            </a:xfrm>
            <a:prstGeom prst="rect">
              <a:avLst/>
            </a:prstGeom>
            <a:solidFill>
              <a:srgbClr val="05294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3" name="Connettore 2 22">
              <a:extLst>
                <a:ext uri="{FF2B5EF4-FFF2-40B4-BE49-F238E27FC236}">
                  <a16:creationId xmlns:a16="http://schemas.microsoft.com/office/drawing/2014/main" id="{B98EBB10-F547-5514-56A7-374DD2C51E46}"/>
                </a:ext>
              </a:extLst>
            </p:cNvPr>
            <p:cNvCxnSpPr>
              <a:cxnSpLocks/>
            </p:cNvCxnSpPr>
            <p:nvPr/>
          </p:nvCxnSpPr>
          <p:spPr>
            <a:xfrm>
              <a:off x="6072524" y="3534310"/>
              <a:ext cx="475454"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ttangolo 23">
              <a:extLst>
                <a:ext uri="{FF2B5EF4-FFF2-40B4-BE49-F238E27FC236}">
                  <a16:creationId xmlns:a16="http://schemas.microsoft.com/office/drawing/2014/main" id="{10F47734-1B84-D7A3-2F49-2F3C8D241918}"/>
                </a:ext>
              </a:extLst>
            </p:cNvPr>
            <p:cNvSpPr/>
            <p:nvPr/>
          </p:nvSpPr>
          <p:spPr>
            <a:xfrm>
              <a:off x="6830656" y="2744058"/>
              <a:ext cx="155771" cy="1580505"/>
            </a:xfrm>
            <a:prstGeom prst="rect">
              <a:avLst/>
            </a:prstGeom>
            <a:solidFill>
              <a:srgbClr val="05294A"/>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6" name="Google Shape;1414;p36">
            <a:extLst>
              <a:ext uri="{FF2B5EF4-FFF2-40B4-BE49-F238E27FC236}">
                <a16:creationId xmlns:a16="http://schemas.microsoft.com/office/drawing/2014/main" id="{EE05524E-997A-A8F5-ED63-098FE1068993}"/>
              </a:ext>
            </a:extLst>
          </p:cNvPr>
          <p:cNvSpPr txBox="1">
            <a:spLocks/>
          </p:cNvSpPr>
          <p:nvPr/>
        </p:nvSpPr>
        <p:spPr>
          <a:xfrm>
            <a:off x="1135010" y="4521639"/>
            <a:ext cx="798859" cy="47066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it-IT" sz="1000" dirty="0">
                <a:solidFill>
                  <a:schemeClr val="bg1"/>
                </a:solidFill>
                <a:latin typeface=""/>
              </a:rPr>
              <a:t>Data</a:t>
            </a:r>
            <a:endParaRPr lang="it-IT" sz="1000" dirty="0">
              <a:solidFill>
                <a:schemeClr val="bg1"/>
              </a:solidFill>
              <a:latin typeface=""/>
              <a:sym typeface="Unica One"/>
            </a:endParaRPr>
          </a:p>
        </p:txBody>
      </p:sp>
      <p:sp>
        <p:nvSpPr>
          <p:cNvPr id="27" name="Google Shape;1414;p36">
            <a:extLst>
              <a:ext uri="{FF2B5EF4-FFF2-40B4-BE49-F238E27FC236}">
                <a16:creationId xmlns:a16="http://schemas.microsoft.com/office/drawing/2014/main" id="{C84FCE08-75EC-906C-066E-631D4A025826}"/>
              </a:ext>
            </a:extLst>
          </p:cNvPr>
          <p:cNvSpPr txBox="1">
            <a:spLocks/>
          </p:cNvSpPr>
          <p:nvPr/>
        </p:nvSpPr>
        <p:spPr>
          <a:xfrm>
            <a:off x="3097402" y="2139577"/>
            <a:ext cx="798859" cy="47066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it-IT" sz="1000" dirty="0">
                <a:solidFill>
                  <a:schemeClr val="bg1"/>
                </a:solidFill>
                <a:latin typeface=""/>
              </a:rPr>
              <a:t>GCN</a:t>
            </a:r>
            <a:endParaRPr lang="it-IT" sz="1000" dirty="0">
              <a:solidFill>
                <a:schemeClr val="bg1"/>
              </a:solidFill>
              <a:latin typeface=""/>
              <a:sym typeface="Unica One"/>
            </a:endParaRPr>
          </a:p>
        </p:txBody>
      </p:sp>
      <p:sp>
        <p:nvSpPr>
          <p:cNvPr id="28" name="Google Shape;1414;p36">
            <a:extLst>
              <a:ext uri="{FF2B5EF4-FFF2-40B4-BE49-F238E27FC236}">
                <a16:creationId xmlns:a16="http://schemas.microsoft.com/office/drawing/2014/main" id="{E566540C-F944-ED57-9E68-58A7958A3521}"/>
              </a:ext>
            </a:extLst>
          </p:cNvPr>
          <p:cNvSpPr txBox="1">
            <a:spLocks/>
          </p:cNvSpPr>
          <p:nvPr/>
        </p:nvSpPr>
        <p:spPr>
          <a:xfrm>
            <a:off x="4536980" y="4521639"/>
            <a:ext cx="1533142" cy="47066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it-IT" sz="1000" dirty="0">
                <a:solidFill>
                  <a:schemeClr val="bg1"/>
                </a:solidFill>
                <a:latin typeface=""/>
              </a:rPr>
              <a:t>Rappresentazione intermedia</a:t>
            </a:r>
            <a:endParaRPr lang="it-IT" sz="2000" dirty="0">
              <a:solidFill>
                <a:schemeClr val="bg1"/>
              </a:solidFill>
              <a:latin typeface=""/>
              <a:sym typeface="Unica One"/>
            </a:endParaRPr>
          </a:p>
        </p:txBody>
      </p:sp>
      <p:sp>
        <p:nvSpPr>
          <p:cNvPr id="29" name="Google Shape;1414;p36">
            <a:extLst>
              <a:ext uri="{FF2B5EF4-FFF2-40B4-BE49-F238E27FC236}">
                <a16:creationId xmlns:a16="http://schemas.microsoft.com/office/drawing/2014/main" id="{2C8A6792-9276-C472-60E3-FA23B8FE5C71}"/>
              </a:ext>
            </a:extLst>
          </p:cNvPr>
          <p:cNvSpPr txBox="1">
            <a:spLocks/>
          </p:cNvSpPr>
          <p:nvPr/>
        </p:nvSpPr>
        <p:spPr>
          <a:xfrm>
            <a:off x="5812701" y="2200358"/>
            <a:ext cx="1533142" cy="34838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it-IT" sz="1000" dirty="0">
                <a:solidFill>
                  <a:schemeClr val="bg1"/>
                </a:solidFill>
                <a:latin typeface=""/>
              </a:rPr>
              <a:t>Proiezione</a:t>
            </a:r>
            <a:endParaRPr lang="it-IT" sz="2000" dirty="0">
              <a:solidFill>
                <a:schemeClr val="bg1"/>
              </a:solidFill>
              <a:latin typeface=""/>
              <a:sym typeface="Unica One"/>
            </a:endParaRPr>
          </a:p>
        </p:txBody>
      </p:sp>
      <p:sp>
        <p:nvSpPr>
          <p:cNvPr id="30" name="Google Shape;1414;p36">
            <a:extLst>
              <a:ext uri="{FF2B5EF4-FFF2-40B4-BE49-F238E27FC236}">
                <a16:creationId xmlns:a16="http://schemas.microsoft.com/office/drawing/2014/main" id="{AABB9C57-9DBD-A265-67FC-3C8EC6B29B68}"/>
              </a:ext>
            </a:extLst>
          </p:cNvPr>
          <p:cNvSpPr txBox="1">
            <a:spLocks/>
          </p:cNvSpPr>
          <p:nvPr/>
        </p:nvSpPr>
        <p:spPr>
          <a:xfrm>
            <a:off x="7441121" y="4308541"/>
            <a:ext cx="848675" cy="47066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it-IT" sz="1000" dirty="0">
                <a:solidFill>
                  <a:schemeClr val="bg1"/>
                </a:solidFill>
                <a:latin typeface=""/>
              </a:rPr>
              <a:t>low-</a:t>
            </a:r>
            <a:r>
              <a:rPr lang="it-IT" sz="1000" dirty="0" err="1">
                <a:solidFill>
                  <a:schemeClr val="bg1"/>
                </a:solidFill>
                <a:latin typeface=""/>
              </a:rPr>
              <a:t>dim</a:t>
            </a:r>
            <a:r>
              <a:rPr lang="it-IT" sz="1000" dirty="0">
                <a:solidFill>
                  <a:schemeClr val="bg1"/>
                </a:solidFill>
                <a:latin typeface=""/>
              </a:rPr>
              <a:t>. </a:t>
            </a:r>
            <a:r>
              <a:rPr lang="it-IT" sz="1000" dirty="0" err="1">
                <a:solidFill>
                  <a:schemeClr val="bg1"/>
                </a:solidFill>
                <a:latin typeface=""/>
              </a:rPr>
              <a:t>vector</a:t>
            </a:r>
            <a:endParaRPr lang="it-IT" sz="2000" dirty="0">
              <a:solidFill>
                <a:schemeClr val="bg1"/>
              </a:solidFill>
              <a:latin typeface=""/>
              <a:sym typeface="Unica One"/>
            </a:endParaRPr>
          </a:p>
        </p:txBody>
      </p:sp>
    </p:spTree>
    <p:extLst>
      <p:ext uri="{BB962C8B-B14F-4D97-AF65-F5344CB8AC3E}">
        <p14:creationId xmlns:p14="http://schemas.microsoft.com/office/powerpoint/2010/main" val="2337644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5"/>
          <p:cNvSpPr txBox="1">
            <a:spLocks noGrp="1"/>
          </p:cNvSpPr>
          <p:nvPr>
            <p:ph type="ctrTitle"/>
          </p:nvPr>
        </p:nvSpPr>
        <p:spPr>
          <a:xfrm rot="-5400000">
            <a:off x="-1297164" y="2905499"/>
            <a:ext cx="3240726" cy="646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t>ALPHAFOLD</a:t>
            </a:r>
          </a:p>
        </p:txBody>
      </p:sp>
      <p:sp>
        <p:nvSpPr>
          <p:cNvPr id="14" name="Google Shape;120;p25">
            <a:extLst>
              <a:ext uri="{FF2B5EF4-FFF2-40B4-BE49-F238E27FC236}">
                <a16:creationId xmlns:a16="http://schemas.microsoft.com/office/drawing/2014/main" id="{5BBDC8FA-961F-C42D-5A75-A36831F7F2DA}"/>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LAVORI CORRELATI</a:t>
            </a:r>
          </a:p>
        </p:txBody>
      </p:sp>
      <p:pic>
        <p:nvPicPr>
          <p:cNvPr id="8196" name="Picture 4" descr="AlphaFold Explained | Papers With Code">
            <a:extLst>
              <a:ext uri="{FF2B5EF4-FFF2-40B4-BE49-F238E27FC236}">
                <a16:creationId xmlns:a16="http://schemas.microsoft.com/office/drawing/2014/main" id="{B92BC115-12A8-AB58-4FBB-543209FCD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98" y="1608335"/>
            <a:ext cx="8137132" cy="3240726"/>
          </a:xfrm>
          <a:prstGeom prst="rect">
            <a:avLst/>
          </a:prstGeom>
          <a:noFill/>
          <a:extLst>
            <a:ext uri="{909E8E84-426E-40DD-AFC4-6F175D3DCCD1}">
              <a14:hiddenFill xmlns:a14="http://schemas.microsoft.com/office/drawing/2010/main">
                <a:solidFill>
                  <a:srgbClr val="FFFFFF"/>
                </a:solidFill>
              </a14:hiddenFill>
            </a:ext>
          </a:extLst>
        </p:spPr>
      </p:pic>
      <p:sp>
        <p:nvSpPr>
          <p:cNvPr id="15" name="CasellaDiTesto 14">
            <a:extLst>
              <a:ext uri="{FF2B5EF4-FFF2-40B4-BE49-F238E27FC236}">
                <a16:creationId xmlns:a16="http://schemas.microsoft.com/office/drawing/2014/main" id="{64957B2C-E5E7-3D55-0198-E2620B833554}"/>
              </a:ext>
            </a:extLst>
          </p:cNvPr>
          <p:cNvSpPr txBox="1"/>
          <p:nvPr/>
        </p:nvSpPr>
        <p:spPr>
          <a:xfrm>
            <a:off x="243737" y="1006858"/>
            <a:ext cx="8656526" cy="537790"/>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marL="0" lvl="0" indent="0" algn="l" rtl="0">
              <a:spcBef>
                <a:spcPts val="0"/>
              </a:spcBef>
              <a:spcAft>
                <a:spcPts val="0"/>
              </a:spcAft>
              <a:buNone/>
            </a:pPr>
            <a:r>
              <a:rPr lang="it-IT" sz="1400" dirty="0" err="1"/>
              <a:t>AlphaFold</a:t>
            </a:r>
            <a:r>
              <a:rPr lang="it-IT" sz="1400" b="0" dirty="0"/>
              <a:t>: tecnologia sviluppata da </a:t>
            </a:r>
            <a:r>
              <a:rPr lang="it-IT" sz="1400" b="0" dirty="0" err="1"/>
              <a:t>DeepMind</a:t>
            </a:r>
            <a:r>
              <a:rPr lang="it-IT" sz="1400" b="0" dirty="0"/>
              <a:t> per la predizione accurata della struttura tridimensionale delle proteine.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5"/>
          <p:cNvSpPr txBox="1">
            <a:spLocks noGrp="1"/>
          </p:cNvSpPr>
          <p:nvPr>
            <p:ph type="ctrTitle"/>
          </p:nvPr>
        </p:nvSpPr>
        <p:spPr>
          <a:xfrm rot="-5400000">
            <a:off x="-1668229" y="2712657"/>
            <a:ext cx="3982855" cy="646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t>ROSETTAFOLD</a:t>
            </a:r>
          </a:p>
        </p:txBody>
      </p:sp>
      <p:sp>
        <p:nvSpPr>
          <p:cNvPr id="14" name="Google Shape;120;p25">
            <a:extLst>
              <a:ext uri="{FF2B5EF4-FFF2-40B4-BE49-F238E27FC236}">
                <a16:creationId xmlns:a16="http://schemas.microsoft.com/office/drawing/2014/main" id="{5BBDC8FA-961F-C42D-5A75-A36831F7F2DA}"/>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LAVORI CORRELATI</a:t>
            </a:r>
          </a:p>
        </p:txBody>
      </p:sp>
      <p:pic>
        <p:nvPicPr>
          <p:cNvPr id="10244" name="Picture 4" descr="Accurate prediction of protein structures and interactions using a  three-track neural network | Science">
            <a:extLst>
              <a:ext uri="{FF2B5EF4-FFF2-40B4-BE49-F238E27FC236}">
                <a16:creationId xmlns:a16="http://schemas.microsoft.com/office/drawing/2014/main" id="{0EF9A860-E0BC-28EA-D29D-E7F21763F2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268"/>
          <a:stretch/>
        </p:blipFill>
        <p:spPr bwMode="auto">
          <a:xfrm>
            <a:off x="646398" y="1044429"/>
            <a:ext cx="5734334" cy="2469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ccurate prediction of protein structures and interactions using a  three-track neural network | Science">
            <a:extLst>
              <a:ext uri="{FF2B5EF4-FFF2-40B4-BE49-F238E27FC236}">
                <a16:creationId xmlns:a16="http://schemas.microsoft.com/office/drawing/2014/main" id="{1BA23998-0495-332B-B0CE-998B1EA07B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540"/>
          <a:stretch/>
        </p:blipFill>
        <p:spPr bwMode="auto">
          <a:xfrm>
            <a:off x="4787757" y="3626605"/>
            <a:ext cx="4192730" cy="1400679"/>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71791485-C81D-F3C4-2FB1-6F90D0D12517}"/>
              </a:ext>
            </a:extLst>
          </p:cNvPr>
          <p:cNvSpPr txBox="1"/>
          <p:nvPr/>
        </p:nvSpPr>
        <p:spPr>
          <a:xfrm>
            <a:off x="6493267" y="1044429"/>
            <a:ext cx="2487220" cy="2469333"/>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150" b="0" dirty="0">
                <a:solidFill>
                  <a:srgbClr val="05294A"/>
                </a:solidFill>
              </a:rPr>
              <a:t>Con l’obiettivo di migliorare le previsioni delle strutture proteiche e promuovere il design delle proteine, i ricercatori hanno adottato una "</a:t>
            </a:r>
            <a:r>
              <a:rPr lang="it-IT" sz="1150" dirty="0">
                <a:solidFill>
                  <a:srgbClr val="05294A"/>
                </a:solidFill>
              </a:rPr>
              <a:t>rete a due tracce</a:t>
            </a:r>
            <a:r>
              <a:rPr lang="it-IT" sz="1150" b="0" dirty="0">
                <a:solidFill>
                  <a:srgbClr val="05294A"/>
                </a:solidFill>
              </a:rPr>
              <a:t>" e ampliato l'architettura con una terza </a:t>
            </a:r>
            <a:r>
              <a:rPr lang="it-IT" sz="1150" dirty="0">
                <a:solidFill>
                  <a:srgbClr val="05294A"/>
                </a:solidFill>
              </a:rPr>
              <a:t>traccia in 3D </a:t>
            </a:r>
            <a:r>
              <a:rPr lang="it-IT" sz="1150" b="0" dirty="0">
                <a:solidFill>
                  <a:srgbClr val="05294A"/>
                </a:solidFill>
              </a:rPr>
              <a:t>per stabilire connessioni più strette tra sequenza, distanze, orientamenti residuo-residuo e coordinate atomiche.</a:t>
            </a:r>
          </a:p>
        </p:txBody>
      </p:sp>
      <p:sp>
        <p:nvSpPr>
          <p:cNvPr id="5" name="CasellaDiTesto 4">
            <a:extLst>
              <a:ext uri="{FF2B5EF4-FFF2-40B4-BE49-F238E27FC236}">
                <a16:creationId xmlns:a16="http://schemas.microsoft.com/office/drawing/2014/main" id="{1DBCB936-5CC5-96A9-F7BA-A876617576C2}"/>
              </a:ext>
            </a:extLst>
          </p:cNvPr>
          <p:cNvSpPr txBox="1"/>
          <p:nvPr/>
        </p:nvSpPr>
        <p:spPr>
          <a:xfrm>
            <a:off x="646398" y="3626605"/>
            <a:ext cx="4028344" cy="1400680"/>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150" b="0" dirty="0">
                <a:solidFill>
                  <a:srgbClr val="05294A"/>
                </a:solidFill>
              </a:rPr>
              <a:t>Risultati promettenti specialmente nei test di benchmark su </a:t>
            </a:r>
            <a:r>
              <a:rPr lang="it-IT" sz="1150" dirty="0">
                <a:solidFill>
                  <a:srgbClr val="05294A"/>
                </a:solidFill>
              </a:rPr>
              <a:t>CAMEO</a:t>
            </a:r>
            <a:r>
              <a:rPr lang="it-IT" sz="1150" b="0" dirty="0">
                <a:solidFill>
                  <a:srgbClr val="05294A"/>
                </a:solidFill>
              </a:rPr>
              <a:t>, mostrando una maggiore precisione rispetto ad altri server di previsione della struttura.</a:t>
            </a:r>
          </a:p>
        </p:txBody>
      </p:sp>
    </p:spTree>
    <p:extLst>
      <p:ext uri="{BB962C8B-B14F-4D97-AF65-F5344CB8AC3E}">
        <p14:creationId xmlns:p14="http://schemas.microsoft.com/office/powerpoint/2010/main" val="3197971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5"/>
          <p:cNvSpPr txBox="1">
            <a:spLocks noGrp="1"/>
          </p:cNvSpPr>
          <p:nvPr>
            <p:ph type="ctrTitle"/>
          </p:nvPr>
        </p:nvSpPr>
        <p:spPr>
          <a:xfrm rot="-5400000">
            <a:off x="-1668229" y="2712657"/>
            <a:ext cx="3982855" cy="646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t>OMEGAFOLD</a:t>
            </a:r>
          </a:p>
        </p:txBody>
      </p:sp>
      <p:sp>
        <p:nvSpPr>
          <p:cNvPr id="14" name="Google Shape;120;p25">
            <a:extLst>
              <a:ext uri="{FF2B5EF4-FFF2-40B4-BE49-F238E27FC236}">
                <a16:creationId xmlns:a16="http://schemas.microsoft.com/office/drawing/2014/main" id="{5BBDC8FA-961F-C42D-5A75-A36831F7F2DA}"/>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LAVORI CORRELATI</a:t>
            </a:r>
          </a:p>
        </p:txBody>
      </p:sp>
      <p:pic>
        <p:nvPicPr>
          <p:cNvPr id="6" name="Immagine 5">
            <a:extLst>
              <a:ext uri="{FF2B5EF4-FFF2-40B4-BE49-F238E27FC236}">
                <a16:creationId xmlns:a16="http://schemas.microsoft.com/office/drawing/2014/main" id="{804D5E12-6387-9E92-72DF-C9EF12A7B993}"/>
              </a:ext>
            </a:extLst>
          </p:cNvPr>
          <p:cNvPicPr>
            <a:picLocks noChangeAspect="1"/>
          </p:cNvPicPr>
          <p:nvPr/>
        </p:nvPicPr>
        <p:blipFill rotWithShape="1">
          <a:blip r:embed="rId3"/>
          <a:srcRect b="49230"/>
          <a:stretch/>
        </p:blipFill>
        <p:spPr>
          <a:xfrm>
            <a:off x="664055" y="1044428"/>
            <a:ext cx="4344533" cy="1980000"/>
          </a:xfrm>
          <a:prstGeom prst="rect">
            <a:avLst/>
          </a:prstGeom>
        </p:spPr>
      </p:pic>
      <p:pic>
        <p:nvPicPr>
          <p:cNvPr id="7" name="Immagine 6">
            <a:extLst>
              <a:ext uri="{FF2B5EF4-FFF2-40B4-BE49-F238E27FC236}">
                <a16:creationId xmlns:a16="http://schemas.microsoft.com/office/drawing/2014/main" id="{CA6A0FD9-77F3-C6F6-5F6A-7094AD699101}"/>
              </a:ext>
            </a:extLst>
          </p:cNvPr>
          <p:cNvPicPr>
            <a:picLocks noChangeAspect="1"/>
          </p:cNvPicPr>
          <p:nvPr/>
        </p:nvPicPr>
        <p:blipFill rotWithShape="1">
          <a:blip r:embed="rId3"/>
          <a:srcRect t="52603"/>
          <a:stretch/>
        </p:blipFill>
        <p:spPr>
          <a:xfrm>
            <a:off x="4349105" y="3080778"/>
            <a:ext cx="4653661" cy="1980000"/>
          </a:xfrm>
          <a:prstGeom prst="rect">
            <a:avLst/>
          </a:prstGeom>
        </p:spPr>
      </p:pic>
      <p:sp>
        <p:nvSpPr>
          <p:cNvPr id="8" name="CasellaDiTesto 7">
            <a:extLst>
              <a:ext uri="{FF2B5EF4-FFF2-40B4-BE49-F238E27FC236}">
                <a16:creationId xmlns:a16="http://schemas.microsoft.com/office/drawing/2014/main" id="{BDAAC3AE-6AD4-9EAC-58C7-F47876BC0FEF}"/>
              </a:ext>
            </a:extLst>
          </p:cNvPr>
          <p:cNvSpPr txBox="1"/>
          <p:nvPr/>
        </p:nvSpPr>
        <p:spPr>
          <a:xfrm>
            <a:off x="5137078" y="1040893"/>
            <a:ext cx="3865687" cy="1980000"/>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100" b="0" dirty="0">
                <a:solidFill>
                  <a:srgbClr val="05294A"/>
                </a:solidFill>
              </a:rPr>
              <a:t>Il blocco base dell'architettura è </a:t>
            </a:r>
            <a:r>
              <a:rPr lang="it-IT" sz="1100" dirty="0" err="1">
                <a:solidFill>
                  <a:srgbClr val="05294A"/>
                </a:solidFill>
              </a:rPr>
              <a:t>OmegaPLM</a:t>
            </a:r>
            <a:r>
              <a:rPr lang="it-IT" sz="1100" b="0" dirty="0">
                <a:solidFill>
                  <a:srgbClr val="05294A"/>
                </a:solidFill>
              </a:rPr>
              <a:t>, un modello di linguaggio proteico, capace di catturare informazioni strutturali e funzionali codificate nell'amminoacido sequenze attraverso gli incorporamenti. </a:t>
            </a:r>
          </a:p>
          <a:p>
            <a:r>
              <a:rPr lang="it-IT" sz="1100" b="0" dirty="0">
                <a:solidFill>
                  <a:srgbClr val="05294A"/>
                </a:solidFill>
              </a:rPr>
              <a:t>Le sequenze vengono poi immesse in </a:t>
            </a:r>
            <a:r>
              <a:rPr lang="it-IT" sz="1100" dirty="0" err="1">
                <a:solidFill>
                  <a:srgbClr val="05294A"/>
                </a:solidFill>
              </a:rPr>
              <a:t>Geoformer</a:t>
            </a:r>
            <a:r>
              <a:rPr lang="it-IT" sz="1100" b="0" dirty="0">
                <a:solidFill>
                  <a:srgbClr val="05294A"/>
                </a:solidFill>
              </a:rPr>
              <a:t> per distillare ulteriormente le relazioni strutturali e fisiche a coppie tra gli amminoacidi. Infine, </a:t>
            </a:r>
            <a:r>
              <a:rPr lang="it-IT" sz="1100" dirty="0">
                <a:solidFill>
                  <a:srgbClr val="05294A"/>
                </a:solidFill>
              </a:rPr>
              <a:t>un modulo strutturale</a:t>
            </a:r>
            <a:r>
              <a:rPr lang="it-IT" sz="1100" b="0" dirty="0">
                <a:solidFill>
                  <a:srgbClr val="05294A"/>
                </a:solidFill>
              </a:rPr>
              <a:t> prevede le coordinate 3D di tutti gli atomi pesanti.</a:t>
            </a:r>
          </a:p>
        </p:txBody>
      </p:sp>
      <p:sp>
        <p:nvSpPr>
          <p:cNvPr id="9" name="CasellaDiTesto 8">
            <a:extLst>
              <a:ext uri="{FF2B5EF4-FFF2-40B4-BE49-F238E27FC236}">
                <a16:creationId xmlns:a16="http://schemas.microsoft.com/office/drawing/2014/main" id="{A128F41A-A9B5-2A74-13B8-0D3EE1C0AC05}"/>
              </a:ext>
            </a:extLst>
          </p:cNvPr>
          <p:cNvSpPr txBox="1"/>
          <p:nvPr/>
        </p:nvSpPr>
        <p:spPr>
          <a:xfrm>
            <a:off x="664056" y="3071995"/>
            <a:ext cx="3599720" cy="1980000"/>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100" b="0" dirty="0">
                <a:solidFill>
                  <a:srgbClr val="05294A"/>
                </a:solidFill>
              </a:rPr>
              <a:t>Notevole capacità di predire con precisione le strutture proteiche su dataset di riferimento come </a:t>
            </a:r>
            <a:r>
              <a:rPr lang="it-IT" sz="1100" dirty="0">
                <a:solidFill>
                  <a:srgbClr val="05294A"/>
                </a:solidFill>
              </a:rPr>
              <a:t>CASP</a:t>
            </a:r>
            <a:r>
              <a:rPr lang="it-IT" sz="1100" b="0" dirty="0">
                <a:solidFill>
                  <a:srgbClr val="05294A"/>
                </a:solidFill>
              </a:rPr>
              <a:t> e </a:t>
            </a:r>
            <a:r>
              <a:rPr lang="it-IT" sz="1100" dirty="0">
                <a:solidFill>
                  <a:srgbClr val="05294A"/>
                </a:solidFill>
              </a:rPr>
              <a:t>CAMEO</a:t>
            </a:r>
            <a:r>
              <a:rPr lang="it-IT" sz="1100" b="0" dirty="0">
                <a:solidFill>
                  <a:srgbClr val="05294A"/>
                </a:solidFill>
              </a:rPr>
              <a:t>. I risultati, ottenuti senza l'uso di MSA e basati su una singola sequenza di input, hanno mostrato un livello di </a:t>
            </a:r>
            <a:r>
              <a:rPr lang="it-IT" sz="1100" dirty="0">
                <a:solidFill>
                  <a:srgbClr val="05294A"/>
                </a:solidFill>
              </a:rPr>
              <a:t>accuratezza</a:t>
            </a:r>
            <a:r>
              <a:rPr lang="it-IT" sz="1100" b="0" dirty="0">
                <a:solidFill>
                  <a:srgbClr val="05294A"/>
                </a:solidFill>
              </a:rPr>
              <a:t> comparabile o superiore ai metodi avanzati basati su MSA, come </a:t>
            </a:r>
            <a:r>
              <a:rPr lang="it-IT" sz="1100" b="0" dirty="0" err="1">
                <a:solidFill>
                  <a:srgbClr val="05294A"/>
                </a:solidFill>
              </a:rPr>
              <a:t>AlphaFold</a:t>
            </a:r>
            <a:r>
              <a:rPr lang="it-IT" sz="1100" b="0" dirty="0">
                <a:solidFill>
                  <a:srgbClr val="05294A"/>
                </a:solidFill>
              </a:rPr>
              <a:t> e </a:t>
            </a:r>
            <a:r>
              <a:rPr lang="it-IT" sz="1100" b="0" dirty="0" err="1">
                <a:solidFill>
                  <a:srgbClr val="05294A"/>
                </a:solidFill>
              </a:rPr>
              <a:t>RoseTTAFold</a:t>
            </a:r>
            <a:r>
              <a:rPr lang="it-IT" sz="1100" b="0" dirty="0">
                <a:solidFill>
                  <a:srgbClr val="05294A"/>
                </a:solidFill>
              </a:rPr>
              <a:t>. </a:t>
            </a:r>
          </a:p>
        </p:txBody>
      </p:sp>
    </p:spTree>
    <p:extLst>
      <p:ext uri="{BB962C8B-B14F-4D97-AF65-F5344CB8AC3E}">
        <p14:creationId xmlns:p14="http://schemas.microsoft.com/office/powerpoint/2010/main" val="262883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75" name="Google Shape;120;p25">
            <a:extLst>
              <a:ext uri="{FF2B5EF4-FFF2-40B4-BE49-F238E27FC236}">
                <a16:creationId xmlns:a16="http://schemas.microsoft.com/office/drawing/2014/main" id="{CB39A7D1-0902-6AB2-3A42-1F5616A1D884}"/>
              </a:ext>
            </a:extLst>
          </p:cNvPr>
          <p:cNvSpPr txBox="1">
            <a:spLocks/>
          </p:cNvSpPr>
          <p:nvPr/>
        </p:nvSpPr>
        <p:spPr>
          <a:xfrm>
            <a:off x="3160366" y="286775"/>
            <a:ext cx="1988221"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PROTEINE</a:t>
            </a:r>
          </a:p>
        </p:txBody>
      </p:sp>
      <p:sp>
        <p:nvSpPr>
          <p:cNvPr id="122" name="Google Shape;162;p28">
            <a:extLst>
              <a:ext uri="{FF2B5EF4-FFF2-40B4-BE49-F238E27FC236}">
                <a16:creationId xmlns:a16="http://schemas.microsoft.com/office/drawing/2014/main" id="{05C84868-9255-26FA-0669-2A8F4737B7B8}"/>
              </a:ext>
            </a:extLst>
          </p:cNvPr>
          <p:cNvSpPr txBox="1">
            <a:spLocks noGrp="1"/>
          </p:cNvSpPr>
          <p:nvPr>
            <p:ph type="subTitle" idx="1"/>
          </p:nvPr>
        </p:nvSpPr>
        <p:spPr>
          <a:xfrm>
            <a:off x="3301689" y="884491"/>
            <a:ext cx="5502762" cy="444129"/>
          </a:xfrm>
          <a:prstGeom prst="rect">
            <a:avLst/>
          </a:prstGeom>
          <a:noFill/>
          <a:ln>
            <a:noFill/>
          </a:ln>
        </p:spPr>
        <p:txBody>
          <a:bodyPr spcFirstLastPara="1" wrap="square" lIns="91425" tIns="91425" rIns="91425" bIns="91425" anchor="t" anchorCtr="0">
            <a:noAutofit/>
          </a:bodyPr>
          <a:lstStyle/>
          <a:p>
            <a:pPr marL="0" indent="0"/>
            <a:r>
              <a:rPr lang="it-IT" dirty="0">
                <a:effectLst>
                  <a:outerShdw blurRad="50800" dist="38100" dir="5400000" algn="t" rotWithShape="0">
                    <a:prstClr val="black">
                      <a:alpha val="40000"/>
                    </a:prstClr>
                  </a:outerShdw>
                </a:effectLst>
              </a:rPr>
              <a:t>Le cellule rappresentano le unità di base di tutto il tessuto vivente.</a:t>
            </a:r>
            <a:endParaRPr dirty="0">
              <a:effectLst>
                <a:outerShdw blurRad="50800" dist="38100" dir="5400000" algn="t" rotWithShape="0">
                  <a:prstClr val="black">
                    <a:alpha val="40000"/>
                  </a:prstClr>
                </a:outerShdw>
              </a:effectLst>
            </a:endParaRPr>
          </a:p>
        </p:txBody>
      </p:sp>
      <p:cxnSp>
        <p:nvCxnSpPr>
          <p:cNvPr id="127" name="Google Shape;456;p46">
            <a:extLst>
              <a:ext uri="{FF2B5EF4-FFF2-40B4-BE49-F238E27FC236}">
                <a16:creationId xmlns:a16="http://schemas.microsoft.com/office/drawing/2014/main" id="{71A903EA-4B08-4196-B0BF-E30E50CD0D8E}"/>
              </a:ext>
            </a:extLst>
          </p:cNvPr>
          <p:cNvCxnSpPr>
            <a:cxnSpLocks/>
          </p:cNvCxnSpPr>
          <p:nvPr/>
        </p:nvCxnSpPr>
        <p:spPr>
          <a:xfrm flipV="1">
            <a:off x="2243470" y="2035740"/>
            <a:ext cx="1584251" cy="749990"/>
          </a:xfrm>
          <a:prstGeom prst="straightConnector1">
            <a:avLst/>
          </a:prstGeom>
          <a:noFill/>
          <a:ln w="9525" cap="rnd" cmpd="sng">
            <a:solidFill>
              <a:schemeClr val="lt1"/>
            </a:solidFill>
            <a:prstDash val="solid"/>
            <a:round/>
            <a:headEnd type="none" w="med" len="med"/>
            <a:tailEnd type="diamond" w="med" len="med"/>
          </a:ln>
        </p:spPr>
      </p:cxnSp>
      <p:sp>
        <p:nvSpPr>
          <p:cNvPr id="130" name="Google Shape;162;p28">
            <a:extLst>
              <a:ext uri="{FF2B5EF4-FFF2-40B4-BE49-F238E27FC236}">
                <a16:creationId xmlns:a16="http://schemas.microsoft.com/office/drawing/2014/main" id="{FD10925E-F9FB-B31B-419E-0F30A06BC2F7}"/>
              </a:ext>
            </a:extLst>
          </p:cNvPr>
          <p:cNvSpPr txBox="1">
            <a:spLocks/>
          </p:cNvSpPr>
          <p:nvPr/>
        </p:nvSpPr>
        <p:spPr>
          <a:xfrm>
            <a:off x="3649007" y="1689183"/>
            <a:ext cx="863422" cy="444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1400"/>
              <a:buFont typeface="Abel"/>
              <a:buNone/>
              <a:defRPr sz="1600" b="0" i="0" u="none" strike="noStrike" cap="none">
                <a:solidFill>
                  <a:srgbClr val="F3F3F3"/>
                </a:solidFill>
                <a:latin typeface="Abel"/>
                <a:ea typeface="Abel"/>
                <a:cs typeface="Abel"/>
                <a:sym typeface="Abel"/>
              </a:defRPr>
            </a:lvl1pPr>
            <a:lvl2pPr marL="914400" marR="0" lvl="1" indent="-304800" algn="l" rtl="0">
              <a:lnSpc>
                <a:spcPct val="100000"/>
              </a:lnSpc>
              <a:spcBef>
                <a:spcPts val="0"/>
              </a:spcBef>
              <a:spcAft>
                <a:spcPts val="0"/>
              </a:spcAft>
              <a:buClr>
                <a:srgbClr val="F3F3F3"/>
              </a:buClr>
              <a:buSzPts val="1200"/>
              <a:buFont typeface="Abel"/>
              <a:buNone/>
              <a:defRPr sz="1200" b="0" i="0" u="none" strike="noStrike" cap="none">
                <a:solidFill>
                  <a:srgbClr val="F3F3F3"/>
                </a:solidFill>
                <a:latin typeface="Abel"/>
                <a:ea typeface="Abel"/>
                <a:cs typeface="Abel"/>
                <a:sym typeface="Abel"/>
              </a:defRPr>
            </a:lvl2pPr>
            <a:lvl3pPr marL="1371600" marR="0" lvl="2" indent="-304800" algn="l" rtl="0">
              <a:lnSpc>
                <a:spcPct val="100000"/>
              </a:lnSpc>
              <a:spcBef>
                <a:spcPts val="0"/>
              </a:spcBef>
              <a:spcAft>
                <a:spcPts val="0"/>
              </a:spcAft>
              <a:buClr>
                <a:srgbClr val="F3F3F3"/>
              </a:buClr>
              <a:buSzPts val="1200"/>
              <a:buFont typeface="Abel"/>
              <a:buNone/>
              <a:defRPr sz="1200" b="0" i="0" u="none" strike="noStrike" cap="none">
                <a:solidFill>
                  <a:srgbClr val="F3F3F3"/>
                </a:solidFill>
                <a:latin typeface="Abel"/>
                <a:ea typeface="Abel"/>
                <a:cs typeface="Abel"/>
                <a:sym typeface="Abel"/>
              </a:defRPr>
            </a:lvl3pPr>
            <a:lvl4pPr marL="1828800" marR="0" lvl="3" indent="-304800" algn="l" rtl="0">
              <a:lnSpc>
                <a:spcPct val="100000"/>
              </a:lnSpc>
              <a:spcBef>
                <a:spcPts val="0"/>
              </a:spcBef>
              <a:spcAft>
                <a:spcPts val="0"/>
              </a:spcAft>
              <a:buClr>
                <a:srgbClr val="F3F3F3"/>
              </a:buClr>
              <a:buSzPts val="1200"/>
              <a:buFont typeface="Abel"/>
              <a:buNone/>
              <a:defRPr sz="1200" b="0" i="0" u="none" strike="noStrike" cap="none">
                <a:solidFill>
                  <a:srgbClr val="F3F3F3"/>
                </a:solidFill>
                <a:latin typeface="Abel"/>
                <a:ea typeface="Abel"/>
                <a:cs typeface="Abel"/>
                <a:sym typeface="Abel"/>
              </a:defRPr>
            </a:lvl4pPr>
            <a:lvl5pPr marL="2286000" marR="0" lvl="4" indent="-304800" algn="l" rtl="0">
              <a:lnSpc>
                <a:spcPct val="100000"/>
              </a:lnSpc>
              <a:spcBef>
                <a:spcPts val="0"/>
              </a:spcBef>
              <a:spcAft>
                <a:spcPts val="0"/>
              </a:spcAft>
              <a:buClr>
                <a:srgbClr val="F3F3F3"/>
              </a:buClr>
              <a:buSzPts val="1200"/>
              <a:buFont typeface="Abel"/>
              <a:buNone/>
              <a:defRPr sz="1200" b="0" i="0" u="none" strike="noStrike" cap="none">
                <a:solidFill>
                  <a:srgbClr val="F3F3F3"/>
                </a:solidFill>
                <a:latin typeface="Abel"/>
                <a:ea typeface="Abel"/>
                <a:cs typeface="Abel"/>
                <a:sym typeface="Abel"/>
              </a:defRPr>
            </a:lvl5pPr>
            <a:lvl6pPr marL="2743200" marR="0" lvl="5" indent="-304800" algn="l" rtl="0">
              <a:lnSpc>
                <a:spcPct val="100000"/>
              </a:lnSpc>
              <a:spcBef>
                <a:spcPts val="0"/>
              </a:spcBef>
              <a:spcAft>
                <a:spcPts val="0"/>
              </a:spcAft>
              <a:buClr>
                <a:srgbClr val="F3F3F3"/>
              </a:buClr>
              <a:buSzPts val="1200"/>
              <a:buFont typeface="Abel"/>
              <a:buNone/>
              <a:defRPr sz="1200" b="0" i="0" u="none" strike="noStrike" cap="none">
                <a:solidFill>
                  <a:srgbClr val="F3F3F3"/>
                </a:solidFill>
                <a:latin typeface="Abel"/>
                <a:ea typeface="Abel"/>
                <a:cs typeface="Abel"/>
                <a:sym typeface="Abel"/>
              </a:defRPr>
            </a:lvl6pPr>
            <a:lvl7pPr marL="3200400" marR="0" lvl="6" indent="-304800" algn="l" rtl="0">
              <a:lnSpc>
                <a:spcPct val="100000"/>
              </a:lnSpc>
              <a:spcBef>
                <a:spcPts val="0"/>
              </a:spcBef>
              <a:spcAft>
                <a:spcPts val="0"/>
              </a:spcAft>
              <a:buClr>
                <a:srgbClr val="F3F3F3"/>
              </a:buClr>
              <a:buSzPts val="1200"/>
              <a:buFont typeface="Abel"/>
              <a:buNone/>
              <a:defRPr sz="1200" b="0" i="0" u="none" strike="noStrike" cap="none">
                <a:solidFill>
                  <a:srgbClr val="F3F3F3"/>
                </a:solidFill>
                <a:latin typeface="Abel"/>
                <a:ea typeface="Abel"/>
                <a:cs typeface="Abel"/>
                <a:sym typeface="Abel"/>
              </a:defRPr>
            </a:lvl7pPr>
            <a:lvl8pPr marL="3657600" marR="0" lvl="7" indent="-304800" algn="l" rtl="0">
              <a:lnSpc>
                <a:spcPct val="100000"/>
              </a:lnSpc>
              <a:spcBef>
                <a:spcPts val="0"/>
              </a:spcBef>
              <a:spcAft>
                <a:spcPts val="0"/>
              </a:spcAft>
              <a:buClr>
                <a:srgbClr val="F3F3F3"/>
              </a:buClr>
              <a:buSzPts val="1200"/>
              <a:buFont typeface="Abel"/>
              <a:buNone/>
              <a:defRPr sz="1200" b="0" i="0" u="none" strike="noStrike" cap="none">
                <a:solidFill>
                  <a:srgbClr val="F3F3F3"/>
                </a:solidFill>
                <a:latin typeface="Abel"/>
                <a:ea typeface="Abel"/>
                <a:cs typeface="Abel"/>
                <a:sym typeface="Abel"/>
              </a:defRPr>
            </a:lvl8pPr>
            <a:lvl9pPr marL="4114800" marR="0" lvl="8" indent="-304800" algn="l" rtl="0">
              <a:lnSpc>
                <a:spcPct val="100000"/>
              </a:lnSpc>
              <a:spcBef>
                <a:spcPts val="0"/>
              </a:spcBef>
              <a:spcAft>
                <a:spcPts val="0"/>
              </a:spcAft>
              <a:buClr>
                <a:srgbClr val="F3F3F3"/>
              </a:buClr>
              <a:buSzPts val="1200"/>
              <a:buFont typeface="Abel"/>
              <a:buNone/>
              <a:defRPr sz="1200" b="0" i="0" u="none" strike="noStrike" cap="none">
                <a:solidFill>
                  <a:srgbClr val="F3F3F3"/>
                </a:solidFill>
                <a:latin typeface="Abel"/>
                <a:ea typeface="Abel"/>
                <a:cs typeface="Abel"/>
                <a:sym typeface="Abel"/>
              </a:defRPr>
            </a:lvl9pPr>
          </a:lstStyle>
          <a:p>
            <a:pPr marL="0" indent="0"/>
            <a:r>
              <a:rPr lang="it-IT" sz="1400" dirty="0">
                <a:effectLst>
                  <a:outerShdw blurRad="50800" dist="38100" dir="5400000" algn="t" rotWithShape="0">
                    <a:prstClr val="black">
                      <a:alpha val="40000"/>
                    </a:prstClr>
                  </a:outerShdw>
                </a:effectLst>
              </a:rPr>
              <a:t>NUCLEO</a:t>
            </a:r>
          </a:p>
        </p:txBody>
      </p:sp>
      <p:sp>
        <p:nvSpPr>
          <p:cNvPr id="134" name="Google Shape;2317;p44">
            <a:extLst>
              <a:ext uri="{FF2B5EF4-FFF2-40B4-BE49-F238E27FC236}">
                <a16:creationId xmlns:a16="http://schemas.microsoft.com/office/drawing/2014/main" id="{128FEE3C-B51B-1ED7-0C52-3AD0F580D3C1}"/>
              </a:ext>
            </a:extLst>
          </p:cNvPr>
          <p:cNvSpPr/>
          <p:nvPr/>
        </p:nvSpPr>
        <p:spPr>
          <a:xfrm>
            <a:off x="4287261" y="1651676"/>
            <a:ext cx="3216198" cy="920074"/>
          </a:xfrm>
          <a:custGeom>
            <a:avLst/>
            <a:gdLst/>
            <a:ahLst/>
            <a:cxnLst/>
            <a:rect l="l" t="t" r="r" b="b"/>
            <a:pathLst>
              <a:path w="16586" h="11759" extrusionOk="0">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ruppo 141">
            <a:extLst>
              <a:ext uri="{FF2B5EF4-FFF2-40B4-BE49-F238E27FC236}">
                <a16:creationId xmlns:a16="http://schemas.microsoft.com/office/drawing/2014/main" id="{1A03C53A-BC2F-C000-41A4-94F3C43FBAFF}"/>
              </a:ext>
            </a:extLst>
          </p:cNvPr>
          <p:cNvGrpSpPr/>
          <p:nvPr/>
        </p:nvGrpSpPr>
        <p:grpSpPr>
          <a:xfrm>
            <a:off x="-172041" y="818707"/>
            <a:ext cx="4744041" cy="4144791"/>
            <a:chOff x="-172041" y="818707"/>
            <a:chExt cx="4744041" cy="4144791"/>
          </a:xfrm>
        </p:grpSpPr>
        <mc:AlternateContent xmlns:mc="http://schemas.openxmlformats.org/markup-compatibility/2006">
          <mc:Choice xmlns:am3d="http://schemas.microsoft.com/office/drawing/2017/model3d" Requires="am3d">
            <p:graphicFrame>
              <p:nvGraphicFramePr>
                <p:cNvPr id="121" name="Modello 3D 120" descr="Cellula animale">
                  <a:extLst>
                    <a:ext uri="{FF2B5EF4-FFF2-40B4-BE49-F238E27FC236}">
                      <a16:creationId xmlns:a16="http://schemas.microsoft.com/office/drawing/2014/main" id="{13026C1E-834F-B911-D60D-116E4F123252}"/>
                    </a:ext>
                  </a:extLst>
                </p:cNvPr>
                <p:cNvGraphicFramePr>
                  <a:graphicFrameLocks noChangeAspect="1"/>
                </p:cNvGraphicFramePr>
                <p:nvPr>
                  <p:extLst>
                    <p:ext uri="{D42A27DB-BD31-4B8C-83A1-F6EECF244321}">
                      <p14:modId xmlns:p14="http://schemas.microsoft.com/office/powerpoint/2010/main" val="1240080712"/>
                    </p:ext>
                  </p:extLst>
                </p:nvPr>
              </p:nvGraphicFramePr>
              <p:xfrm>
                <a:off x="-172041" y="818707"/>
                <a:ext cx="4744041" cy="4144791"/>
              </p:xfrm>
              <a:graphic>
                <a:graphicData uri="http://schemas.microsoft.com/office/drawing/2017/model3d">
                  <am3d:model3d r:embed="rId3">
                    <am3d:spPr>
                      <a:xfrm>
                        <a:off x="0" y="0"/>
                        <a:ext cx="4744041" cy="4144791"/>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1764389" ay="2734860" az="1315660"/>
                      <am3d:postTrans dx="0" dy="0" dz="0"/>
                    </am3d:trans>
                    <am3d:raster rName="Office3DRenderer" rVer="16.0.8326">
                      <am3d:blip r:embed="rId4"/>
                    </am3d:raster>
                    <am3d:objViewport viewportSz="7690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1" name="Modello 3D 120" descr="Cellula animale">
                  <a:extLst>
                    <a:ext uri="{FF2B5EF4-FFF2-40B4-BE49-F238E27FC236}">
                      <a16:creationId xmlns:a16="http://schemas.microsoft.com/office/drawing/2014/main" id="{13026C1E-834F-B911-D60D-116E4F123252}"/>
                    </a:ext>
                  </a:extLst>
                </p:cNvPr>
                <p:cNvPicPr>
                  <a:picLocks noGrp="1" noRot="1" noChangeAspect="1" noMove="1" noResize="1" noEditPoints="1" noAdjustHandles="1" noChangeArrowheads="1" noChangeShapeType="1" noCrop="1"/>
                </p:cNvPicPr>
                <p:nvPr/>
              </p:nvPicPr>
              <p:blipFill>
                <a:blip r:embed="rId4"/>
                <a:stretch>
                  <a:fillRect/>
                </a:stretch>
              </p:blipFill>
              <p:spPr>
                <a:xfrm>
                  <a:off x="-172041" y="818707"/>
                  <a:ext cx="4744041" cy="4144791"/>
                </a:xfrm>
                <a:prstGeom prst="rect">
                  <a:avLst/>
                </a:prstGeom>
              </p:spPr>
            </p:pic>
          </mc:Fallback>
        </mc:AlternateContent>
        <p:pic>
          <p:nvPicPr>
            <p:cNvPr id="1026" name="Picture 2" descr="I cromosomi non sono fatti come li hai studiati - Focus.it">
              <a:extLst>
                <a:ext uri="{FF2B5EF4-FFF2-40B4-BE49-F238E27FC236}">
                  <a16:creationId xmlns:a16="http://schemas.microsoft.com/office/drawing/2014/main" id="{32F60F10-51DF-6EB5-CB70-BADD912E666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49" b="91081" l="10000" r="90100">
                          <a14:foregroundMark x1="81874" y1="24100" x2="89700" y2="29503"/>
                          <a14:foregroundMark x1="44260" y1="89938" x2="54000" y2="91081"/>
                          <a14:foregroundMark x1="54000" y1="91081" x2="54743" y2="90813"/>
                          <a14:foregroundMark x1="86055" y1="22340" x2="89502" y2="30144"/>
                          <a14:foregroundMark x1="83857" y1="21955" x2="83600" y2="21269"/>
                          <a14:foregroundMark x1="88300" y1="33791" x2="83857" y2="21955"/>
                          <a14:foregroundMark x1="83932" y1="22252" x2="88339" y2="33234"/>
                          <a14:foregroundMark x1="83400" y1="20926" x2="83813" y2="21955"/>
                          <a14:foregroundMark x1="87400" y1="33791" x2="87576" y2="22468"/>
                          <a14:foregroundMark x1="83800" y1="20926" x2="87800" y2="35334"/>
                          <a14:foregroundMark x1="88700" y1="33448" x2="82800" y2="21955"/>
                          <a14:foregroundMark x1="83600" y1="20583" x2="90100" y2="29846"/>
                          <a14:foregroundMark x1="83400" y1="22298" x2="83800" y2="22298"/>
                          <a14:foregroundMark x1="85300" y1="21955" x2="85100" y2="19039"/>
                          <a14:foregroundMark x1="84700" y1="20926" x2="89900" y2="24185"/>
                          <a14:foregroundMark x1="89700" y1="23842" x2="85100" y2="18353"/>
                          <a14:backgroundMark x1="41400" y1="90738" x2="41400" y2="90738"/>
                          <a14:backgroundMark x1="41900" y1="90738" x2="41200" y2="91081"/>
                          <a14:backgroundMark x1="54300" y1="92453" x2="56100" y2="90395"/>
                          <a14:backgroundMark x1="41700" y1="89365" x2="42300" y2="88851"/>
                          <a14:backgroundMark x1="41900" y1="88508" x2="42900" y2="91767"/>
                          <a14:backgroundMark x1="89680" y1="31438" x2="90400" y2="30532"/>
                          <a14:backgroundMark x1="82200" y1="21955" x2="82200" y2="21955"/>
                          <a14:backgroundMark x1="81800" y1="21612" x2="82085" y2="21531"/>
                          <a14:backgroundMark x1="82937" y1="20792" x2="83600" y2="19726"/>
                          <a14:backgroundMark x1="82206" y1="21967" x2="82636" y2="21276"/>
                          <a14:backgroundMark x1="82000" y1="22298" x2="81999" y2="22299"/>
                          <a14:backgroundMark x1="87861" y1="19975" x2="91000" y2="20240"/>
                        </a14:backgroundRemoval>
                      </a14:imgEffect>
                    </a14:imgLayer>
                  </a14:imgProps>
                </a:ext>
                <a:ext uri="{28A0092B-C50C-407E-A947-70E740481C1C}">
                  <a14:useLocalDpi xmlns:a14="http://schemas.microsoft.com/office/drawing/2010/main" val="0"/>
                </a:ext>
              </a:extLst>
            </a:blip>
            <a:srcRect/>
            <a:stretch>
              <a:fillRect/>
            </a:stretch>
          </p:blipFill>
          <p:spPr bwMode="auto">
            <a:xfrm rot="20538575">
              <a:off x="2017361" y="2882525"/>
              <a:ext cx="168382" cy="98175"/>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I cromosomi non sono fatti come li hai studiati - Focus.it">
              <a:extLst>
                <a:ext uri="{FF2B5EF4-FFF2-40B4-BE49-F238E27FC236}">
                  <a16:creationId xmlns:a16="http://schemas.microsoft.com/office/drawing/2014/main" id="{EDEA0690-3750-55F5-833D-D2B3CBF5A5C2}"/>
                </a:ext>
              </a:extLst>
            </p:cNvPr>
            <p:cNvPicPr>
              <a:picLocks noChangeAspect="1" noChangeArrowheads="1"/>
            </p:cNvPicPr>
            <p:nvPr/>
          </p:nvPicPr>
          <p:blipFill>
            <a:blip r:embed="rId5">
              <a:extLst>
                <a:ext uri="{BEBA8EAE-BF5A-486C-A8C5-ECC9F3942E4B}">
                  <a14:imgProps xmlns:a14="http://schemas.microsoft.com/office/drawing/2010/main">
                    <a14:imgLayer r:embed="rId7">
                      <a14:imgEffect>
                        <a14:backgroundRemoval t="9949" b="91081" l="10000" r="90100">
                          <a14:foregroundMark x1="81874" y1="24100" x2="89700" y2="29503"/>
                          <a14:foregroundMark x1="44260" y1="89938" x2="54000" y2="91081"/>
                          <a14:foregroundMark x1="54000" y1="91081" x2="54743" y2="90813"/>
                          <a14:foregroundMark x1="86055" y1="22340" x2="89502" y2="30144"/>
                          <a14:foregroundMark x1="83857" y1="21955" x2="83600" y2="21269"/>
                          <a14:foregroundMark x1="88300" y1="33791" x2="83857" y2="21955"/>
                          <a14:foregroundMark x1="83932" y1="22252" x2="88339" y2="33234"/>
                          <a14:foregroundMark x1="83400" y1="20926" x2="83813" y2="21955"/>
                          <a14:foregroundMark x1="87400" y1="33791" x2="87576" y2="22468"/>
                          <a14:foregroundMark x1="83800" y1="20926" x2="87800" y2="35334"/>
                          <a14:foregroundMark x1="88700" y1="33448" x2="82800" y2="21955"/>
                          <a14:foregroundMark x1="83600" y1="20583" x2="90100" y2="29846"/>
                          <a14:foregroundMark x1="83400" y1="22298" x2="83800" y2="22298"/>
                          <a14:foregroundMark x1="85300" y1="21955" x2="85100" y2="19039"/>
                          <a14:foregroundMark x1="84700" y1="20926" x2="89900" y2="24185"/>
                          <a14:foregroundMark x1="89700" y1="23842" x2="85100" y2="18353"/>
                          <a14:backgroundMark x1="41400" y1="90738" x2="41400" y2="90738"/>
                          <a14:backgroundMark x1="41900" y1="90738" x2="41200" y2="91081"/>
                          <a14:backgroundMark x1="54300" y1="92453" x2="56100" y2="90395"/>
                          <a14:backgroundMark x1="41700" y1="89365" x2="42300" y2="88851"/>
                          <a14:backgroundMark x1="41900" y1="88508" x2="42900" y2="91767"/>
                          <a14:backgroundMark x1="89680" y1="31438" x2="90400" y2="30532"/>
                          <a14:backgroundMark x1="82200" y1="21955" x2="82200" y2="21955"/>
                          <a14:backgroundMark x1="81800" y1="21612" x2="82085" y2="21531"/>
                          <a14:backgroundMark x1="82937" y1="20792" x2="83600" y2="19726"/>
                          <a14:backgroundMark x1="82206" y1="21967" x2="82636" y2="21276"/>
                          <a14:backgroundMark x1="82000" y1="22298" x2="81999" y2="22299"/>
                          <a14:backgroundMark x1="87861" y1="19975" x2="91000" y2="20240"/>
                        </a14:backgroundRemoval>
                      </a14:imgEffect>
                    </a14:imgLayer>
                  </a14:imgProps>
                </a:ext>
                <a:ext uri="{28A0092B-C50C-407E-A947-70E740481C1C}">
                  <a14:useLocalDpi xmlns:a14="http://schemas.microsoft.com/office/drawing/2010/main" val="0"/>
                </a:ext>
              </a:extLst>
            </a:blip>
            <a:srcRect/>
            <a:stretch>
              <a:fillRect/>
            </a:stretch>
          </p:blipFill>
          <p:spPr bwMode="auto">
            <a:xfrm rot="20538575">
              <a:off x="2112487" y="2882525"/>
              <a:ext cx="168382" cy="9817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 cromosomi non sono fatti come li hai studiati - Focus.it">
              <a:extLst>
                <a:ext uri="{FF2B5EF4-FFF2-40B4-BE49-F238E27FC236}">
                  <a16:creationId xmlns:a16="http://schemas.microsoft.com/office/drawing/2014/main" id="{72D71490-8FA3-ABA4-DA00-06748AD83EEB}"/>
                </a:ext>
              </a:extLst>
            </p:cNvPr>
            <p:cNvPicPr>
              <a:picLocks noChangeAspect="1" noChangeArrowheads="1"/>
            </p:cNvPicPr>
            <p:nvPr/>
          </p:nvPicPr>
          <p:blipFill>
            <a:blip r:embed="rId5">
              <a:extLst>
                <a:ext uri="{BEBA8EAE-BF5A-486C-A8C5-ECC9F3942E4B}">
                  <a14:imgProps xmlns:a14="http://schemas.microsoft.com/office/drawing/2010/main">
                    <a14:imgLayer r:embed="rId8">
                      <a14:imgEffect>
                        <a14:backgroundRemoval t="9949" b="91081" l="10000" r="90100">
                          <a14:foregroundMark x1="81874" y1="24100" x2="89700" y2="29503"/>
                          <a14:foregroundMark x1="44260" y1="89938" x2="54000" y2="91081"/>
                          <a14:foregroundMark x1="54000" y1="91081" x2="54743" y2="90813"/>
                          <a14:foregroundMark x1="86055" y1="22340" x2="89502" y2="30144"/>
                          <a14:foregroundMark x1="83857" y1="21955" x2="83600" y2="21269"/>
                          <a14:foregroundMark x1="88300" y1="33791" x2="83857" y2="21955"/>
                          <a14:foregroundMark x1="83932" y1="22252" x2="88339" y2="33234"/>
                          <a14:foregroundMark x1="83400" y1="20926" x2="83813" y2="21955"/>
                          <a14:foregroundMark x1="87400" y1="33791" x2="87576" y2="22468"/>
                          <a14:foregroundMark x1="83800" y1="20926" x2="87800" y2="35334"/>
                          <a14:foregroundMark x1="88700" y1="33448" x2="82800" y2="21955"/>
                          <a14:foregroundMark x1="83600" y1="20583" x2="90100" y2="29846"/>
                          <a14:foregroundMark x1="83400" y1="22298" x2="83800" y2="22298"/>
                          <a14:foregroundMark x1="85300" y1="21955" x2="85100" y2="19039"/>
                          <a14:foregroundMark x1="84700" y1="20926" x2="89900" y2="24185"/>
                          <a14:foregroundMark x1="89700" y1="23842" x2="85100" y2="18353"/>
                          <a14:backgroundMark x1="41400" y1="90738" x2="41400" y2="90738"/>
                          <a14:backgroundMark x1="41900" y1="90738" x2="41200" y2="91081"/>
                          <a14:backgroundMark x1="54300" y1="92453" x2="56100" y2="90395"/>
                          <a14:backgroundMark x1="41700" y1="89365" x2="42300" y2="88851"/>
                          <a14:backgroundMark x1="41900" y1="88508" x2="42900" y2="91767"/>
                          <a14:backgroundMark x1="89680" y1="31438" x2="90400" y2="30532"/>
                          <a14:backgroundMark x1="82200" y1="21955" x2="82200" y2="21955"/>
                          <a14:backgroundMark x1="81800" y1="21612" x2="82085" y2="21531"/>
                          <a14:backgroundMark x1="82937" y1="20792" x2="83600" y2="19726"/>
                          <a14:backgroundMark x1="82206" y1="21967" x2="82636" y2="21276"/>
                          <a14:backgroundMark x1="82000" y1="22298" x2="81999" y2="22299"/>
                          <a14:backgroundMark x1="87861" y1="19975" x2="91000" y2="20240"/>
                        </a14:backgroundRemoval>
                      </a14:imgEffect>
                    </a14:imgLayer>
                  </a14:imgProps>
                </a:ext>
                <a:ext uri="{28A0092B-C50C-407E-A947-70E740481C1C}">
                  <a14:useLocalDpi xmlns:a14="http://schemas.microsoft.com/office/drawing/2010/main" val="0"/>
                </a:ext>
              </a:extLst>
            </a:blip>
            <a:srcRect/>
            <a:stretch>
              <a:fillRect/>
            </a:stretch>
          </p:blipFill>
          <p:spPr bwMode="auto">
            <a:xfrm rot="20538575">
              <a:off x="2085985" y="2796388"/>
              <a:ext cx="168382" cy="9817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 descr="I cromosomi non sono fatti come li hai studiati - Focus.it">
              <a:extLst>
                <a:ext uri="{FF2B5EF4-FFF2-40B4-BE49-F238E27FC236}">
                  <a16:creationId xmlns:a16="http://schemas.microsoft.com/office/drawing/2014/main" id="{F22396CA-0BBA-BAC8-DAC3-07DE7C7CFC4C}"/>
                </a:ext>
              </a:extLst>
            </p:cNvPr>
            <p:cNvPicPr>
              <a:picLocks noChangeAspect="1" noChangeArrowheads="1"/>
            </p:cNvPicPr>
            <p:nvPr/>
          </p:nvPicPr>
          <p:blipFill>
            <a:blip r:embed="rId5">
              <a:extLst>
                <a:ext uri="{BEBA8EAE-BF5A-486C-A8C5-ECC9F3942E4B}">
                  <a14:imgProps xmlns:a14="http://schemas.microsoft.com/office/drawing/2010/main">
                    <a14:imgLayer r:embed="rId9">
                      <a14:imgEffect>
                        <a14:backgroundRemoval t="9949" b="91081" l="10000" r="90100">
                          <a14:foregroundMark x1="81874" y1="24100" x2="89700" y2="29503"/>
                          <a14:foregroundMark x1="44260" y1="89938" x2="54000" y2="91081"/>
                          <a14:foregroundMark x1="54000" y1="91081" x2="54743" y2="90813"/>
                          <a14:foregroundMark x1="86055" y1="22340" x2="89502" y2="30144"/>
                          <a14:foregroundMark x1="83857" y1="21955" x2="83600" y2="21269"/>
                          <a14:foregroundMark x1="88300" y1="33791" x2="83857" y2="21955"/>
                          <a14:foregroundMark x1="83932" y1="22252" x2="88339" y2="33234"/>
                          <a14:foregroundMark x1="83400" y1="20926" x2="83813" y2="21955"/>
                          <a14:foregroundMark x1="87400" y1="33791" x2="87576" y2="22468"/>
                          <a14:foregroundMark x1="83800" y1="20926" x2="87800" y2="35334"/>
                          <a14:foregroundMark x1="88700" y1="33448" x2="82800" y2="21955"/>
                          <a14:foregroundMark x1="83600" y1="20583" x2="90100" y2="29846"/>
                          <a14:foregroundMark x1="83400" y1="22298" x2="83800" y2="22298"/>
                          <a14:foregroundMark x1="85300" y1="21955" x2="85100" y2="19039"/>
                          <a14:foregroundMark x1="84700" y1="20926" x2="89900" y2="24185"/>
                          <a14:foregroundMark x1="89700" y1="23842" x2="85100" y2="18353"/>
                          <a14:backgroundMark x1="41400" y1="90738" x2="41400" y2="90738"/>
                          <a14:backgroundMark x1="41900" y1="90738" x2="41200" y2="91081"/>
                          <a14:backgroundMark x1="54300" y1="92453" x2="56100" y2="90395"/>
                          <a14:backgroundMark x1="41700" y1="89365" x2="42300" y2="88851"/>
                          <a14:backgroundMark x1="41900" y1="88508" x2="42900" y2="91767"/>
                          <a14:backgroundMark x1="89680" y1="31438" x2="90400" y2="30532"/>
                          <a14:backgroundMark x1="82200" y1="21955" x2="82200" y2="21955"/>
                          <a14:backgroundMark x1="81800" y1="21612" x2="82085" y2="21531"/>
                          <a14:backgroundMark x1="82937" y1="20792" x2="83600" y2="19726"/>
                          <a14:backgroundMark x1="82206" y1="21967" x2="82636" y2="21276"/>
                          <a14:backgroundMark x1="82000" y1="22298" x2="81999" y2="22299"/>
                          <a14:backgroundMark x1="87861" y1="19975" x2="91000" y2="20240"/>
                        </a14:backgroundRemoval>
                      </a14:imgEffect>
                    </a14:imgLayer>
                  </a14:imgProps>
                </a:ext>
                <a:ext uri="{28A0092B-C50C-407E-A947-70E740481C1C}">
                  <a14:useLocalDpi xmlns:a14="http://schemas.microsoft.com/office/drawing/2010/main" val="0"/>
                </a:ext>
              </a:extLst>
            </a:blip>
            <a:srcRect/>
            <a:stretch>
              <a:fillRect/>
            </a:stretch>
          </p:blipFill>
          <p:spPr bwMode="auto">
            <a:xfrm rot="20538575">
              <a:off x="2225131" y="2816266"/>
              <a:ext cx="168382" cy="9817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I cromosomi non sono fatti come li hai studiati - Focus.it">
              <a:extLst>
                <a:ext uri="{FF2B5EF4-FFF2-40B4-BE49-F238E27FC236}">
                  <a16:creationId xmlns:a16="http://schemas.microsoft.com/office/drawing/2014/main" id="{A9A1B7EF-82AB-E953-2D06-61BB432D04A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49" b="91081" l="10000" r="90100">
                          <a14:foregroundMark x1="81874" y1="24100" x2="89700" y2="29503"/>
                          <a14:foregroundMark x1="44260" y1="89938" x2="54000" y2="91081"/>
                          <a14:foregroundMark x1="54000" y1="91081" x2="54743" y2="90813"/>
                          <a14:foregroundMark x1="86055" y1="22340" x2="89502" y2="30144"/>
                          <a14:foregroundMark x1="83857" y1="21955" x2="83600" y2="21269"/>
                          <a14:foregroundMark x1="88300" y1="33791" x2="83857" y2="21955"/>
                          <a14:foregroundMark x1="83932" y1="22252" x2="88339" y2="33234"/>
                          <a14:foregroundMark x1="83400" y1="20926" x2="83813" y2="21955"/>
                          <a14:foregroundMark x1="87400" y1="33791" x2="87576" y2="22468"/>
                          <a14:foregroundMark x1="83800" y1="20926" x2="87800" y2="35334"/>
                          <a14:foregroundMark x1="88700" y1="33448" x2="82800" y2="21955"/>
                          <a14:foregroundMark x1="83600" y1="20583" x2="90100" y2="29846"/>
                          <a14:foregroundMark x1="83400" y1="22298" x2="83800" y2="22298"/>
                          <a14:foregroundMark x1="85300" y1="21955" x2="85100" y2="19039"/>
                          <a14:foregroundMark x1="84700" y1="20926" x2="89900" y2="24185"/>
                          <a14:foregroundMark x1="89700" y1="23842" x2="85100" y2="18353"/>
                          <a14:backgroundMark x1="41400" y1="90738" x2="41400" y2="90738"/>
                          <a14:backgroundMark x1="41900" y1="90738" x2="41200" y2="91081"/>
                          <a14:backgroundMark x1="54300" y1="92453" x2="56100" y2="90395"/>
                          <a14:backgroundMark x1="41700" y1="89365" x2="42300" y2="88851"/>
                          <a14:backgroundMark x1="41900" y1="88508" x2="42900" y2="91767"/>
                          <a14:backgroundMark x1="89680" y1="31438" x2="90400" y2="30532"/>
                          <a14:backgroundMark x1="82200" y1="21955" x2="82200" y2="21955"/>
                          <a14:backgroundMark x1="81800" y1="21612" x2="82085" y2="21531"/>
                          <a14:backgroundMark x1="82937" y1="20792" x2="83600" y2="19726"/>
                          <a14:backgroundMark x1="82206" y1="21967" x2="82636" y2="21276"/>
                          <a14:backgroundMark x1="82000" y1="22298" x2="81999" y2="22299"/>
                          <a14:backgroundMark x1="87861" y1="19975" x2="91000" y2="20240"/>
                        </a14:backgroundRemoval>
                      </a14:imgEffect>
                    </a14:imgLayer>
                  </a14:imgProps>
                </a:ext>
                <a:ext uri="{28A0092B-C50C-407E-A947-70E740481C1C}">
                  <a14:useLocalDpi xmlns:a14="http://schemas.microsoft.com/office/drawing/2010/main" val="0"/>
                </a:ext>
              </a:extLst>
            </a:blip>
            <a:srcRect/>
            <a:stretch>
              <a:fillRect/>
            </a:stretch>
          </p:blipFill>
          <p:spPr bwMode="auto">
            <a:xfrm rot="20538575">
              <a:off x="2194492" y="2724037"/>
              <a:ext cx="168382" cy="9817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I cromosomi non sono fatti come li hai studiati - Focus.it">
              <a:extLst>
                <a:ext uri="{FF2B5EF4-FFF2-40B4-BE49-F238E27FC236}">
                  <a16:creationId xmlns:a16="http://schemas.microsoft.com/office/drawing/2014/main" id="{4A90089E-38C9-3519-4183-1A40AE388BC9}"/>
                </a:ext>
              </a:extLst>
            </p:cNvPr>
            <p:cNvPicPr>
              <a:picLocks noChangeAspect="1" noChangeArrowheads="1"/>
            </p:cNvPicPr>
            <p:nvPr/>
          </p:nvPicPr>
          <p:blipFill>
            <a:blip r:embed="rId5">
              <a:extLst>
                <a:ext uri="{BEBA8EAE-BF5A-486C-A8C5-ECC9F3942E4B}">
                  <a14:imgProps xmlns:a14="http://schemas.microsoft.com/office/drawing/2010/main">
                    <a14:imgLayer r:embed="rId7">
                      <a14:imgEffect>
                        <a14:backgroundRemoval t="9949" b="91081" l="10000" r="90100">
                          <a14:foregroundMark x1="81874" y1="24100" x2="89700" y2="29503"/>
                          <a14:foregroundMark x1="44260" y1="89938" x2="54000" y2="91081"/>
                          <a14:foregroundMark x1="54000" y1="91081" x2="54743" y2="90813"/>
                          <a14:foregroundMark x1="86055" y1="22340" x2="89502" y2="30144"/>
                          <a14:foregroundMark x1="83857" y1="21955" x2="83600" y2="21269"/>
                          <a14:foregroundMark x1="88300" y1="33791" x2="83857" y2="21955"/>
                          <a14:foregroundMark x1="83932" y1="22252" x2="88339" y2="33234"/>
                          <a14:foregroundMark x1="83400" y1="20926" x2="83813" y2="21955"/>
                          <a14:foregroundMark x1="87400" y1="33791" x2="87576" y2="22468"/>
                          <a14:foregroundMark x1="83800" y1="20926" x2="87800" y2="35334"/>
                          <a14:foregroundMark x1="88700" y1="33448" x2="82800" y2="21955"/>
                          <a14:foregroundMark x1="83600" y1="20583" x2="90100" y2="29846"/>
                          <a14:foregroundMark x1="83400" y1="22298" x2="83800" y2="22298"/>
                          <a14:foregroundMark x1="85300" y1="21955" x2="85100" y2="19039"/>
                          <a14:foregroundMark x1="84700" y1="20926" x2="89900" y2="24185"/>
                          <a14:foregroundMark x1="89700" y1="23842" x2="85100" y2="18353"/>
                          <a14:backgroundMark x1="41400" y1="90738" x2="41400" y2="90738"/>
                          <a14:backgroundMark x1="41900" y1="90738" x2="41200" y2="91081"/>
                          <a14:backgroundMark x1="54300" y1="92453" x2="56100" y2="90395"/>
                          <a14:backgroundMark x1="41700" y1="89365" x2="42300" y2="88851"/>
                          <a14:backgroundMark x1="41900" y1="88508" x2="42900" y2="91767"/>
                          <a14:backgroundMark x1="89680" y1="31438" x2="90400" y2="30532"/>
                          <a14:backgroundMark x1="82200" y1="21955" x2="82200" y2="21955"/>
                          <a14:backgroundMark x1="81800" y1="21612" x2="82085" y2="21531"/>
                          <a14:backgroundMark x1="82937" y1="20792" x2="83600" y2="19726"/>
                          <a14:backgroundMark x1="82206" y1="21967" x2="82636" y2="21276"/>
                          <a14:backgroundMark x1="82000" y1="22298" x2="81999" y2="22299"/>
                          <a14:backgroundMark x1="87861" y1="19975" x2="91000" y2="20240"/>
                        </a14:backgroundRemoval>
                      </a14:imgEffect>
                    </a14:imgLayer>
                  </a14:imgProps>
                </a:ext>
                <a:ext uri="{28A0092B-C50C-407E-A947-70E740481C1C}">
                  <a14:useLocalDpi xmlns:a14="http://schemas.microsoft.com/office/drawing/2010/main" val="0"/>
                </a:ext>
              </a:extLst>
            </a:blip>
            <a:srcRect/>
            <a:stretch>
              <a:fillRect/>
            </a:stretch>
          </p:blipFill>
          <p:spPr bwMode="auto">
            <a:xfrm rot="20538575">
              <a:off x="2066106" y="2696994"/>
              <a:ext cx="168382" cy="98175"/>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I cromosomi non sono fatti come li hai studiati - Focus.it">
              <a:extLst>
                <a:ext uri="{FF2B5EF4-FFF2-40B4-BE49-F238E27FC236}">
                  <a16:creationId xmlns:a16="http://schemas.microsoft.com/office/drawing/2014/main" id="{28E21675-3062-65A9-A576-ECD2A52ED0A1}"/>
                </a:ext>
              </a:extLst>
            </p:cNvPr>
            <p:cNvPicPr>
              <a:picLocks noChangeAspect="1" noChangeArrowheads="1"/>
            </p:cNvPicPr>
            <p:nvPr/>
          </p:nvPicPr>
          <p:blipFill>
            <a:blip r:embed="rId5">
              <a:extLst>
                <a:ext uri="{BEBA8EAE-BF5A-486C-A8C5-ECC9F3942E4B}">
                  <a14:imgProps xmlns:a14="http://schemas.microsoft.com/office/drawing/2010/main">
                    <a14:imgLayer r:embed="rId7">
                      <a14:imgEffect>
                        <a14:backgroundRemoval t="9949" b="91081" l="10000" r="90100">
                          <a14:foregroundMark x1="81874" y1="24100" x2="89700" y2="29503"/>
                          <a14:foregroundMark x1="44260" y1="89938" x2="54000" y2="91081"/>
                          <a14:foregroundMark x1="54000" y1="91081" x2="54743" y2="90813"/>
                          <a14:foregroundMark x1="86055" y1="22340" x2="89502" y2="30144"/>
                          <a14:foregroundMark x1="83857" y1="21955" x2="83600" y2="21269"/>
                          <a14:foregroundMark x1="88300" y1="33791" x2="83857" y2="21955"/>
                          <a14:foregroundMark x1="83932" y1="22252" x2="88339" y2="33234"/>
                          <a14:foregroundMark x1="83400" y1="20926" x2="83813" y2="21955"/>
                          <a14:foregroundMark x1="87400" y1="33791" x2="87576" y2="22468"/>
                          <a14:foregroundMark x1="83800" y1="20926" x2="87800" y2="35334"/>
                          <a14:foregroundMark x1="88700" y1="33448" x2="82800" y2="21955"/>
                          <a14:foregroundMark x1="83600" y1="20583" x2="90100" y2="29846"/>
                          <a14:foregroundMark x1="83400" y1="22298" x2="83800" y2="22298"/>
                          <a14:foregroundMark x1="85300" y1="21955" x2="85100" y2="19039"/>
                          <a14:foregroundMark x1="84700" y1="20926" x2="89900" y2="24185"/>
                          <a14:foregroundMark x1="89700" y1="23842" x2="85100" y2="18353"/>
                          <a14:backgroundMark x1="41400" y1="90738" x2="41400" y2="90738"/>
                          <a14:backgroundMark x1="41900" y1="90738" x2="41200" y2="91081"/>
                          <a14:backgroundMark x1="54300" y1="92453" x2="56100" y2="90395"/>
                          <a14:backgroundMark x1="41700" y1="89365" x2="42300" y2="88851"/>
                          <a14:backgroundMark x1="41900" y1="88508" x2="42900" y2="91767"/>
                          <a14:backgroundMark x1="89680" y1="31438" x2="90400" y2="30532"/>
                          <a14:backgroundMark x1="82200" y1="21955" x2="82200" y2="21955"/>
                          <a14:backgroundMark x1="81800" y1="21612" x2="82085" y2="21531"/>
                          <a14:backgroundMark x1="82937" y1="20792" x2="83600" y2="19726"/>
                          <a14:backgroundMark x1="82206" y1="21967" x2="82636" y2="21276"/>
                          <a14:backgroundMark x1="82000" y1="22298" x2="81999" y2="22299"/>
                          <a14:backgroundMark x1="87861" y1="19975" x2="91000" y2="20240"/>
                        </a14:backgroundRemoval>
                      </a14:imgEffect>
                    </a14:imgLayer>
                  </a14:imgProps>
                </a:ext>
                <a:ext uri="{28A0092B-C50C-407E-A947-70E740481C1C}">
                  <a14:useLocalDpi xmlns:a14="http://schemas.microsoft.com/office/drawing/2010/main" val="0"/>
                </a:ext>
              </a:extLst>
            </a:blip>
            <a:srcRect/>
            <a:stretch>
              <a:fillRect/>
            </a:stretch>
          </p:blipFill>
          <p:spPr bwMode="auto">
            <a:xfrm rot="20538575">
              <a:off x="1930171" y="2816371"/>
              <a:ext cx="168382" cy="98175"/>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I cromosomi non sono fatti come li hai studiati - Focus.it">
              <a:extLst>
                <a:ext uri="{FF2B5EF4-FFF2-40B4-BE49-F238E27FC236}">
                  <a16:creationId xmlns:a16="http://schemas.microsoft.com/office/drawing/2014/main" id="{985BEC40-CD6B-797D-E871-F55F86B55384}"/>
                </a:ext>
              </a:extLst>
            </p:cNvPr>
            <p:cNvPicPr>
              <a:picLocks noChangeAspect="1" noChangeArrowheads="1"/>
            </p:cNvPicPr>
            <p:nvPr/>
          </p:nvPicPr>
          <p:blipFill>
            <a:blip r:embed="rId5">
              <a:extLst>
                <a:ext uri="{BEBA8EAE-BF5A-486C-A8C5-ECC9F3942E4B}">
                  <a14:imgProps xmlns:a14="http://schemas.microsoft.com/office/drawing/2010/main">
                    <a14:imgLayer r:embed="rId7">
                      <a14:imgEffect>
                        <a14:backgroundRemoval t="9949" b="91081" l="10000" r="90100">
                          <a14:foregroundMark x1="81874" y1="24100" x2="89700" y2="29503"/>
                          <a14:foregroundMark x1="44260" y1="89938" x2="54000" y2="91081"/>
                          <a14:foregroundMark x1="54000" y1="91081" x2="54743" y2="90813"/>
                          <a14:foregroundMark x1="86055" y1="22340" x2="89502" y2="30144"/>
                          <a14:foregroundMark x1="83857" y1="21955" x2="83600" y2="21269"/>
                          <a14:foregroundMark x1="88300" y1="33791" x2="83857" y2="21955"/>
                          <a14:foregroundMark x1="83932" y1="22252" x2="88339" y2="33234"/>
                          <a14:foregroundMark x1="83400" y1="20926" x2="83813" y2="21955"/>
                          <a14:foregroundMark x1="87400" y1="33791" x2="87576" y2="22468"/>
                          <a14:foregroundMark x1="83800" y1="20926" x2="87800" y2="35334"/>
                          <a14:foregroundMark x1="88700" y1="33448" x2="82800" y2="21955"/>
                          <a14:foregroundMark x1="83600" y1="20583" x2="90100" y2="29846"/>
                          <a14:foregroundMark x1="83400" y1="22298" x2="83800" y2="22298"/>
                          <a14:foregroundMark x1="85300" y1="21955" x2="85100" y2="19039"/>
                          <a14:foregroundMark x1="84700" y1="20926" x2="89900" y2="24185"/>
                          <a14:foregroundMark x1="89700" y1="23842" x2="85100" y2="18353"/>
                          <a14:backgroundMark x1="41400" y1="90738" x2="41400" y2="90738"/>
                          <a14:backgroundMark x1="41900" y1="90738" x2="41200" y2="91081"/>
                          <a14:backgroundMark x1="54300" y1="92453" x2="56100" y2="90395"/>
                          <a14:backgroundMark x1="41700" y1="89365" x2="42300" y2="88851"/>
                          <a14:backgroundMark x1="41900" y1="88508" x2="42900" y2="91767"/>
                          <a14:backgroundMark x1="89680" y1="31438" x2="90400" y2="30532"/>
                          <a14:backgroundMark x1="82200" y1="21955" x2="82200" y2="21955"/>
                          <a14:backgroundMark x1="81800" y1="21612" x2="82085" y2="21531"/>
                          <a14:backgroundMark x1="82937" y1="20792" x2="83600" y2="19726"/>
                          <a14:backgroundMark x1="82206" y1="21967" x2="82636" y2="21276"/>
                          <a14:backgroundMark x1="82000" y1="22298" x2="81999" y2="22299"/>
                          <a14:backgroundMark x1="87861" y1="19975" x2="91000" y2="20240"/>
                        </a14:backgroundRemoval>
                      </a14:imgEffect>
                    </a14:imgLayer>
                  </a14:imgProps>
                </a:ext>
                <a:ext uri="{28A0092B-C50C-407E-A947-70E740481C1C}">
                  <a14:useLocalDpi xmlns:a14="http://schemas.microsoft.com/office/drawing/2010/main" val="0"/>
                </a:ext>
              </a:extLst>
            </a:blip>
            <a:srcRect/>
            <a:stretch>
              <a:fillRect/>
            </a:stretch>
          </p:blipFill>
          <p:spPr bwMode="auto">
            <a:xfrm rot="20538575">
              <a:off x="2317074" y="2756520"/>
              <a:ext cx="168382" cy="98175"/>
            </a:xfrm>
            <a:prstGeom prst="rect">
              <a:avLst/>
            </a:prstGeom>
            <a:noFill/>
            <a:extLst>
              <a:ext uri="{909E8E84-426E-40DD-AFC4-6F175D3DCCD1}">
                <a14:hiddenFill xmlns:a14="http://schemas.microsoft.com/office/drawing/2010/main">
                  <a:solidFill>
                    <a:srgbClr val="FFFFFF"/>
                  </a:solidFill>
                </a14:hiddenFill>
              </a:ext>
            </a:extLst>
          </p:spPr>
        </p:pic>
      </p:grpSp>
      <p:pic>
        <p:nvPicPr>
          <p:cNvPr id="164" name="Picture 2" descr="I cromosomi non sono fatti come li hai studiati - Focus.it">
            <a:extLst>
              <a:ext uri="{FF2B5EF4-FFF2-40B4-BE49-F238E27FC236}">
                <a16:creationId xmlns:a16="http://schemas.microsoft.com/office/drawing/2014/main" id="{00CA673C-5729-E03E-85F7-168C4EBB9BD0}"/>
              </a:ext>
            </a:extLst>
          </p:cNvPr>
          <p:cNvPicPr>
            <a:picLocks noChangeAspect="1" noChangeArrowheads="1"/>
          </p:cNvPicPr>
          <p:nvPr/>
        </p:nvPicPr>
        <p:blipFill rotWithShape="1">
          <a:blip r:embed="rId5">
            <a:extLst>
              <a:ext uri="{BEBA8EAE-BF5A-486C-A8C5-ECC9F3942E4B}">
                <a14:imgProps xmlns:a14="http://schemas.microsoft.com/office/drawing/2010/main">
                  <a14:imgLayer r:embed="rId7">
                    <a14:imgEffect>
                      <a14:backgroundRemoval t="9949" b="91081" l="10000" r="90100">
                        <a14:foregroundMark x1="81874" y1="24100" x2="89700" y2="29503"/>
                        <a14:foregroundMark x1="44260" y1="89938" x2="54000" y2="91081"/>
                        <a14:foregroundMark x1="54000" y1="91081" x2="54743" y2="90813"/>
                        <a14:foregroundMark x1="86055" y1="22340" x2="89502" y2="30144"/>
                        <a14:foregroundMark x1="83857" y1="21955" x2="83600" y2="21269"/>
                        <a14:foregroundMark x1="88300" y1="33791" x2="83857" y2="21955"/>
                        <a14:foregroundMark x1="83932" y1="22252" x2="88339" y2="33234"/>
                        <a14:foregroundMark x1="83400" y1="20926" x2="83813" y2="21955"/>
                        <a14:foregroundMark x1="87400" y1="33791" x2="87576" y2="22468"/>
                        <a14:foregroundMark x1="83800" y1="20926" x2="87800" y2="35334"/>
                        <a14:foregroundMark x1="88700" y1="33448" x2="82800" y2="21955"/>
                        <a14:foregroundMark x1="83600" y1="20583" x2="90100" y2="29846"/>
                        <a14:foregroundMark x1="83400" y1="22298" x2="83800" y2="22298"/>
                        <a14:foregroundMark x1="85300" y1="21955" x2="85100" y2="19039"/>
                        <a14:foregroundMark x1="84700" y1="20926" x2="89900" y2="24185"/>
                        <a14:foregroundMark x1="89700" y1="23842" x2="85100" y2="18353"/>
                        <a14:backgroundMark x1="41400" y1="90738" x2="41400" y2="90738"/>
                        <a14:backgroundMark x1="41900" y1="90738" x2="41200" y2="91081"/>
                        <a14:backgroundMark x1="54300" y1="92453" x2="56100" y2="90395"/>
                        <a14:backgroundMark x1="41700" y1="89365" x2="42300" y2="88851"/>
                        <a14:backgroundMark x1="41900" y1="88508" x2="42900" y2="91767"/>
                        <a14:backgroundMark x1="89680" y1="31438" x2="90400" y2="30532"/>
                        <a14:backgroundMark x1="82200" y1="21955" x2="82200" y2="21955"/>
                        <a14:backgroundMark x1="81800" y1="21612" x2="82085" y2="21531"/>
                        <a14:backgroundMark x1="82937" y1="20792" x2="83600" y2="19726"/>
                        <a14:backgroundMark x1="82206" y1="21967" x2="82636" y2="21276"/>
                        <a14:backgroundMark x1="82000" y1="22298" x2="81999" y2="22299"/>
                        <a14:backgroundMark x1="87861" y1="19975" x2="91000" y2="20240"/>
                      </a14:backgroundRemoval>
                    </a14:imgEffect>
                  </a14:imgLayer>
                </a14:imgProps>
              </a:ext>
              <a:ext uri="{28A0092B-C50C-407E-A947-70E740481C1C}">
                <a14:useLocalDpi xmlns:a14="http://schemas.microsoft.com/office/drawing/2010/main" val="0"/>
              </a:ext>
            </a:extLst>
          </a:blip>
          <a:srcRect l="27312" t="8494"/>
          <a:stretch/>
        </p:blipFill>
        <p:spPr bwMode="auto">
          <a:xfrm>
            <a:off x="5031540" y="1199183"/>
            <a:ext cx="5646937" cy="41447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65" name="Modello 3D 164" descr="DNA">
                <a:extLst>
                  <a:ext uri="{FF2B5EF4-FFF2-40B4-BE49-F238E27FC236}">
                    <a16:creationId xmlns:a16="http://schemas.microsoft.com/office/drawing/2014/main" id="{0A31F771-45C1-272B-3B1A-0C50004DAF22}"/>
                  </a:ext>
                </a:extLst>
              </p:cNvPr>
              <p:cNvGraphicFramePr>
                <a:graphicFrameLocks noChangeAspect="1"/>
              </p:cNvGraphicFramePr>
              <p:nvPr>
                <p:extLst>
                  <p:ext uri="{D42A27DB-BD31-4B8C-83A1-F6EECF244321}">
                    <p14:modId xmlns:p14="http://schemas.microsoft.com/office/powerpoint/2010/main" val="1031082713"/>
                  </p:ext>
                </p:extLst>
              </p:nvPr>
            </p:nvGraphicFramePr>
            <p:xfrm rot="2353730">
              <a:off x="7190857" y="2532512"/>
              <a:ext cx="594514" cy="2567792"/>
            </p:xfrm>
            <a:graphic>
              <a:graphicData uri="http://schemas.microsoft.com/office/drawing/2017/model3d">
                <am3d:model3d r:embed="rId10">
                  <am3d:spPr>
                    <a:xfrm rot="2353730">
                      <a:off x="0" y="0"/>
                      <a:ext cx="594514" cy="2567792"/>
                    </a:xfrm>
                    <a:prstGeom prst="rect">
                      <a:avLst/>
                    </a:prstGeom>
                  </am3d:spPr>
                  <am3d:camera>
                    <am3d:pos x="0" y="0" z="49127550"/>
                    <am3d:up dx="0" dy="36000000" dz="0"/>
                    <am3d:lookAt x="0" y="0" z="0"/>
                    <am3d:perspective fov="2700000"/>
                  </am3d:camera>
                  <am3d:trans>
                    <am3d:meterPerModelUnit n="1724731" d="1000000"/>
                    <am3d:preTrans dx="-118" dy="-18000000" dz="-1"/>
                    <am3d:scale>
                      <am3d:sx n="1000000" d="1000000"/>
                      <am3d:sy n="1000000" d="1000000"/>
                      <am3d:sz n="1000000" d="1000000"/>
                    </am3d:scale>
                    <am3d:rot ax="-240361" ay="-607697" az="42340"/>
                    <am3d:postTrans dx="0" dy="0" dz="0"/>
                  </am3d:trans>
                  <am3d:raster rName="Office3DRenderer" rVer="16.0.8326">
                    <am3d:blip r:embed="rId11"/>
                  </am3d:raster>
                  <am3d:objViewport viewportSz="26689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5" name="Modello 3D 164" descr="DNA">
                <a:extLst>
                  <a:ext uri="{FF2B5EF4-FFF2-40B4-BE49-F238E27FC236}">
                    <a16:creationId xmlns:a16="http://schemas.microsoft.com/office/drawing/2014/main" id="{0A31F771-45C1-272B-3B1A-0C50004DAF22}"/>
                  </a:ext>
                </a:extLst>
              </p:cNvPr>
              <p:cNvPicPr>
                <a:picLocks noGrp="1" noRot="1" noChangeAspect="1" noMove="1" noResize="1" noEditPoints="1" noAdjustHandles="1" noChangeArrowheads="1" noChangeShapeType="1" noCrop="1"/>
              </p:cNvPicPr>
              <p:nvPr/>
            </p:nvPicPr>
            <p:blipFill>
              <a:blip r:embed="rId11"/>
              <a:stretch>
                <a:fillRect/>
              </a:stretch>
            </p:blipFill>
            <p:spPr>
              <a:xfrm rot="2353730">
                <a:off x="7190857" y="2532512"/>
                <a:ext cx="594514" cy="2567792"/>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19" name="Immagine 18" descr="Modello 3D di una molecola di proteina. La spaziale struttura orientata  della macromolecola Foto stock - Alamy">
            <a:extLst>
              <a:ext uri="{FF2B5EF4-FFF2-40B4-BE49-F238E27FC236}">
                <a16:creationId xmlns:a16="http://schemas.microsoft.com/office/drawing/2014/main" id="{28681C41-945E-C122-FE61-506714373A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13" t="9216" r="26221" b="14073"/>
          <a:stretch/>
        </p:blipFill>
        <p:spPr bwMode="auto">
          <a:xfrm>
            <a:off x="6661602" y="2536720"/>
            <a:ext cx="757720" cy="866193"/>
          </a:xfrm>
          <a:custGeom>
            <a:avLst/>
            <a:gdLst>
              <a:gd name="connsiteX0" fmla="*/ 378860 w 757720"/>
              <a:gd name="connsiteY0" fmla="*/ 0 h 866193"/>
              <a:gd name="connsiteX1" fmla="*/ 757720 w 757720"/>
              <a:gd name="connsiteY1" fmla="*/ 189430 h 866193"/>
              <a:gd name="connsiteX2" fmla="*/ 757720 w 757720"/>
              <a:gd name="connsiteY2" fmla="*/ 684934 h 866193"/>
              <a:gd name="connsiteX3" fmla="*/ 395202 w 757720"/>
              <a:gd name="connsiteY3" fmla="*/ 866193 h 866193"/>
              <a:gd name="connsiteX4" fmla="*/ 362518 w 757720"/>
              <a:gd name="connsiteY4" fmla="*/ 866193 h 866193"/>
              <a:gd name="connsiteX5" fmla="*/ 0 w 757720"/>
              <a:gd name="connsiteY5" fmla="*/ 684934 h 866193"/>
              <a:gd name="connsiteX6" fmla="*/ 0 w 757720"/>
              <a:gd name="connsiteY6" fmla="*/ 189430 h 86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720" h="866193">
                <a:moveTo>
                  <a:pt x="378860" y="0"/>
                </a:moveTo>
                <a:lnTo>
                  <a:pt x="757720" y="189430"/>
                </a:lnTo>
                <a:lnTo>
                  <a:pt x="757720" y="684934"/>
                </a:lnTo>
                <a:lnTo>
                  <a:pt x="395202" y="866193"/>
                </a:lnTo>
                <a:lnTo>
                  <a:pt x="362518" y="866193"/>
                </a:lnTo>
                <a:lnTo>
                  <a:pt x="0" y="684934"/>
                </a:lnTo>
                <a:lnTo>
                  <a:pt x="0" y="189430"/>
                </a:lnTo>
                <a:close/>
              </a:path>
            </a:pathLst>
          </a:custGeom>
          <a:noFill/>
          <a:extLst>
            <a:ext uri="{909E8E84-426E-40DD-AFC4-6F175D3DCCD1}">
              <a14:hiddenFill xmlns:a14="http://schemas.microsoft.com/office/drawing/2010/main">
                <a:solidFill>
                  <a:srgbClr val="FFFFFF"/>
                </a:solidFill>
              </a14:hiddenFill>
            </a:ext>
          </a:extLst>
        </p:spPr>
      </p:pic>
      <p:pic>
        <p:nvPicPr>
          <p:cNvPr id="14" name="Immagine 13" descr="Predire la forma delle proteine: una nuova tecnica - OggiScienza">
            <a:extLst>
              <a:ext uri="{FF2B5EF4-FFF2-40B4-BE49-F238E27FC236}">
                <a16:creationId xmlns:a16="http://schemas.microsoft.com/office/drawing/2014/main" id="{7B801DEA-49AA-6F64-1A82-6337E834ED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336" t="3802" r="14304" b="880"/>
          <a:stretch>
            <a:fillRect/>
          </a:stretch>
        </p:blipFill>
        <p:spPr bwMode="auto">
          <a:xfrm>
            <a:off x="2154742" y="2551409"/>
            <a:ext cx="757720" cy="874364"/>
          </a:xfrm>
          <a:custGeom>
            <a:avLst/>
            <a:gdLst>
              <a:gd name="connsiteX0" fmla="*/ 378860 w 757720"/>
              <a:gd name="connsiteY0" fmla="*/ 0 h 874364"/>
              <a:gd name="connsiteX1" fmla="*/ 757720 w 757720"/>
              <a:gd name="connsiteY1" fmla="*/ 189430 h 874364"/>
              <a:gd name="connsiteX2" fmla="*/ 757720 w 757720"/>
              <a:gd name="connsiteY2" fmla="*/ 684934 h 874364"/>
              <a:gd name="connsiteX3" fmla="*/ 378860 w 757720"/>
              <a:gd name="connsiteY3" fmla="*/ 874364 h 874364"/>
              <a:gd name="connsiteX4" fmla="*/ 0 w 757720"/>
              <a:gd name="connsiteY4" fmla="*/ 684934 h 874364"/>
              <a:gd name="connsiteX5" fmla="*/ 0 w 757720"/>
              <a:gd name="connsiteY5" fmla="*/ 189430 h 87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20" h="874364">
                <a:moveTo>
                  <a:pt x="378860" y="0"/>
                </a:moveTo>
                <a:lnTo>
                  <a:pt x="757720" y="189430"/>
                </a:lnTo>
                <a:lnTo>
                  <a:pt x="757720" y="684934"/>
                </a:lnTo>
                <a:lnTo>
                  <a:pt x="378860" y="874364"/>
                </a:lnTo>
                <a:lnTo>
                  <a:pt x="0" y="684934"/>
                </a:lnTo>
                <a:lnTo>
                  <a:pt x="0" y="189430"/>
                </a:lnTo>
                <a:close/>
              </a:path>
            </a:pathLst>
          </a:custGeom>
          <a:noFill/>
          <a:extLst>
            <a:ext uri="{909E8E84-426E-40DD-AFC4-6F175D3DCCD1}">
              <a14:hiddenFill xmlns:a14="http://schemas.microsoft.com/office/drawing/2010/main">
                <a:solidFill>
                  <a:srgbClr val="FFFFFF"/>
                </a:solidFill>
              </a14:hiddenFill>
            </a:ext>
          </a:extLst>
        </p:spPr>
      </p:pic>
      <p:sp>
        <p:nvSpPr>
          <p:cNvPr id="17" name="Google Shape;281;p32">
            <a:extLst>
              <a:ext uri="{FF2B5EF4-FFF2-40B4-BE49-F238E27FC236}">
                <a16:creationId xmlns:a16="http://schemas.microsoft.com/office/drawing/2014/main" id="{7BE8C568-EED9-9AA1-9A6B-96431713384D}"/>
              </a:ext>
            </a:extLst>
          </p:cNvPr>
          <p:cNvSpPr/>
          <p:nvPr/>
        </p:nvSpPr>
        <p:spPr>
          <a:xfrm rot="5400000">
            <a:off x="2085153" y="2606469"/>
            <a:ext cx="874364" cy="757720"/>
          </a:xfrm>
          <a:prstGeom prst="hexagon">
            <a:avLst>
              <a:gd name="adj" fmla="val 25000"/>
              <a:gd name="vf" fmla="val 115470"/>
            </a:avLst>
          </a:prstGeom>
          <a:noFill/>
          <a:ln w="19050" cap="flat" cmpd="sng">
            <a:solidFill>
              <a:srgbClr val="0529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a:off x="98" y="4696067"/>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2"/>
          <p:cNvSpPr/>
          <p:nvPr/>
        </p:nvSpPr>
        <p:spPr>
          <a:xfrm rot="5400000">
            <a:off x="2834000" y="2658498"/>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rot="5400000">
            <a:off x="2823417" y="3151681"/>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rot="5400000">
            <a:off x="2080973" y="2658498"/>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rot="5400000">
            <a:off x="2080973" y="3151681"/>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rot="5400000">
            <a:off x="2454668" y="3336633"/>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rot="5400000">
            <a:off x="2454668" y="2482365"/>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txBox="1"/>
          <p:nvPr/>
        </p:nvSpPr>
        <p:spPr>
          <a:xfrm>
            <a:off x="1276823" y="3771769"/>
            <a:ext cx="2496300" cy="13000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100" dirty="0">
                <a:solidFill>
                  <a:srgbClr val="FFFFFF"/>
                </a:solidFill>
                <a:latin typeface="Abel"/>
                <a:ea typeface="Abel"/>
                <a:cs typeface="Abel"/>
                <a:sym typeface="Abel"/>
              </a:rPr>
              <a:t>Il modello viene addestrato per massimizzare la similarità tra rappresentazioni derivanti da sottostrutture all'interno della stessa proteina, mentre minimizza la similarità tra sottostrutture provenienti da proteine diverse.</a:t>
            </a:r>
          </a:p>
        </p:txBody>
      </p:sp>
      <p:sp>
        <p:nvSpPr>
          <p:cNvPr id="310" name="Google Shape;310;p32"/>
          <p:cNvSpPr txBox="1"/>
          <p:nvPr/>
        </p:nvSpPr>
        <p:spPr>
          <a:xfrm>
            <a:off x="1276823" y="3494881"/>
            <a:ext cx="2447901"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600" b="1" dirty="0">
                <a:solidFill>
                  <a:srgbClr val="F3F3F3"/>
                </a:solidFill>
                <a:effectLst>
                  <a:glow rad="101600">
                    <a:srgbClr val="05294A">
                      <a:alpha val="60000"/>
                    </a:srgbClr>
                  </a:glow>
                </a:effectLst>
                <a:latin typeface="Unica One"/>
                <a:ea typeface="Unica One"/>
                <a:cs typeface="Unica One"/>
                <a:sym typeface="Unica One"/>
              </a:rPr>
              <a:t>HERMOSILLA &amp; ROPINSKI</a:t>
            </a:r>
          </a:p>
        </p:txBody>
      </p:sp>
      <p:grpSp>
        <p:nvGrpSpPr>
          <p:cNvPr id="2" name="Gruppo 1">
            <a:extLst>
              <a:ext uri="{FF2B5EF4-FFF2-40B4-BE49-F238E27FC236}">
                <a16:creationId xmlns:a16="http://schemas.microsoft.com/office/drawing/2014/main" id="{93FF784F-F44C-9398-DA05-969564023D98}"/>
              </a:ext>
            </a:extLst>
          </p:cNvPr>
          <p:cNvGrpSpPr/>
          <p:nvPr/>
        </p:nvGrpSpPr>
        <p:grpSpPr>
          <a:xfrm>
            <a:off x="4271646" y="1037670"/>
            <a:ext cx="891549" cy="931647"/>
            <a:chOff x="4335033" y="2539979"/>
            <a:chExt cx="891549" cy="931647"/>
          </a:xfrm>
        </p:grpSpPr>
        <p:pic>
          <p:nvPicPr>
            <p:cNvPr id="15" name="Immagine 14">
              <a:extLst>
                <a:ext uri="{FF2B5EF4-FFF2-40B4-BE49-F238E27FC236}">
                  <a16:creationId xmlns:a16="http://schemas.microsoft.com/office/drawing/2014/main" id="{A672CB5E-7FFA-3948-5B21-B703A64A01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696" t="1926" r="30553" b="442"/>
            <a:stretch/>
          </p:blipFill>
          <p:spPr bwMode="auto">
            <a:xfrm>
              <a:off x="4412330" y="2539979"/>
              <a:ext cx="757720" cy="874364"/>
            </a:xfrm>
            <a:custGeom>
              <a:avLst/>
              <a:gdLst>
                <a:gd name="connsiteX0" fmla="*/ 378860 w 757720"/>
                <a:gd name="connsiteY0" fmla="*/ 0 h 874364"/>
                <a:gd name="connsiteX1" fmla="*/ 757720 w 757720"/>
                <a:gd name="connsiteY1" fmla="*/ 189430 h 874364"/>
                <a:gd name="connsiteX2" fmla="*/ 757720 w 757720"/>
                <a:gd name="connsiteY2" fmla="*/ 684934 h 874364"/>
                <a:gd name="connsiteX3" fmla="*/ 378860 w 757720"/>
                <a:gd name="connsiteY3" fmla="*/ 874364 h 874364"/>
                <a:gd name="connsiteX4" fmla="*/ 0 w 757720"/>
                <a:gd name="connsiteY4" fmla="*/ 684934 h 874364"/>
                <a:gd name="connsiteX5" fmla="*/ 0 w 757720"/>
                <a:gd name="connsiteY5" fmla="*/ 189430 h 87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720" h="874364">
                  <a:moveTo>
                    <a:pt x="378860" y="0"/>
                  </a:moveTo>
                  <a:lnTo>
                    <a:pt x="757720" y="189430"/>
                  </a:lnTo>
                  <a:lnTo>
                    <a:pt x="757720" y="684934"/>
                  </a:lnTo>
                  <a:lnTo>
                    <a:pt x="378860" y="874364"/>
                  </a:lnTo>
                  <a:lnTo>
                    <a:pt x="0" y="684934"/>
                  </a:lnTo>
                  <a:lnTo>
                    <a:pt x="0" y="189430"/>
                  </a:lnTo>
                  <a:close/>
                </a:path>
              </a:pathLst>
            </a:custGeom>
            <a:noFill/>
            <a:extLst>
              <a:ext uri="{909E8E84-426E-40DD-AFC4-6F175D3DCCD1}">
                <a14:hiddenFill xmlns:a14="http://schemas.microsoft.com/office/drawing/2010/main">
                  <a:solidFill>
                    <a:srgbClr val="FFFFFF"/>
                  </a:solidFill>
                </a14:hiddenFill>
              </a:ext>
            </a:extLst>
          </p:spPr>
        </p:pic>
        <p:sp>
          <p:nvSpPr>
            <p:cNvPr id="298" name="Google Shape;298;p32"/>
            <p:cNvSpPr/>
            <p:nvPr/>
          </p:nvSpPr>
          <p:spPr>
            <a:xfrm rot="5400000">
              <a:off x="5081006" y="2658498"/>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rot="5400000">
              <a:off x="5091589" y="3151681"/>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2"/>
            <p:cNvSpPr/>
            <p:nvPr/>
          </p:nvSpPr>
          <p:spPr>
            <a:xfrm rot="5400000">
              <a:off x="4335033" y="2658498"/>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2"/>
            <p:cNvSpPr/>
            <p:nvPr/>
          </p:nvSpPr>
          <p:spPr>
            <a:xfrm rot="5400000">
              <a:off x="4335033" y="3151681"/>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2"/>
            <p:cNvSpPr/>
            <p:nvPr/>
          </p:nvSpPr>
          <p:spPr>
            <a:xfrm rot="5400000">
              <a:off x="4712257" y="3336633"/>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32"/>
          <p:cNvSpPr/>
          <p:nvPr/>
        </p:nvSpPr>
        <p:spPr>
          <a:xfrm rot="5400000">
            <a:off x="4660306" y="958332"/>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txBox="1"/>
          <p:nvPr/>
        </p:nvSpPr>
        <p:spPr>
          <a:xfrm>
            <a:off x="3334695" y="2253922"/>
            <a:ext cx="2807256" cy="10100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100" dirty="0">
                <a:solidFill>
                  <a:srgbClr val="FFFFFF"/>
                </a:solidFill>
                <a:latin typeface="Abel"/>
                <a:ea typeface="Abel"/>
                <a:cs typeface="Abel"/>
                <a:sym typeface="Abel"/>
              </a:rPr>
              <a:t>Framework per il learning di rappresentazioni grafiche che utilizza l'apprendimento contrastivo senza data </a:t>
            </a:r>
            <a:r>
              <a:rPr lang="it-IT" sz="1100" dirty="0" err="1">
                <a:solidFill>
                  <a:srgbClr val="FFFFFF"/>
                </a:solidFill>
                <a:latin typeface="Abel"/>
                <a:ea typeface="Abel"/>
                <a:cs typeface="Abel"/>
                <a:sym typeface="Abel"/>
              </a:rPr>
              <a:t>augmentation</a:t>
            </a:r>
            <a:r>
              <a:rPr lang="it-IT" sz="1100" dirty="0">
                <a:solidFill>
                  <a:srgbClr val="FFFFFF"/>
                </a:solidFill>
                <a:latin typeface="Abel"/>
                <a:ea typeface="Abel"/>
                <a:cs typeface="Abel"/>
                <a:sym typeface="Abel"/>
              </a:rPr>
              <a:t>. Include </a:t>
            </a:r>
            <a:r>
              <a:rPr lang="it-IT" sz="1100" b="1" dirty="0">
                <a:solidFill>
                  <a:srgbClr val="FFFFFF"/>
                </a:solidFill>
                <a:latin typeface="Abel"/>
                <a:ea typeface="Abel"/>
                <a:cs typeface="Abel"/>
                <a:sym typeface="Abel"/>
              </a:rPr>
              <a:t>perturbazione dell'encoder</a:t>
            </a:r>
            <a:r>
              <a:rPr lang="it-IT" sz="1100" dirty="0">
                <a:solidFill>
                  <a:srgbClr val="FFFFFF"/>
                </a:solidFill>
                <a:latin typeface="Abel"/>
                <a:ea typeface="Abel"/>
                <a:cs typeface="Abel"/>
                <a:sym typeface="Abel"/>
              </a:rPr>
              <a:t>, </a:t>
            </a:r>
            <a:r>
              <a:rPr lang="it-IT" sz="1100" b="1" dirty="0" err="1">
                <a:solidFill>
                  <a:srgbClr val="FFFFFF"/>
                </a:solidFill>
                <a:latin typeface="Abel"/>
                <a:ea typeface="Abel"/>
                <a:cs typeface="Abel"/>
                <a:sym typeface="Abel"/>
              </a:rPr>
              <a:t>projection</a:t>
            </a:r>
            <a:r>
              <a:rPr lang="it-IT" sz="1100" b="1" dirty="0">
                <a:solidFill>
                  <a:srgbClr val="FFFFFF"/>
                </a:solidFill>
                <a:latin typeface="Abel"/>
                <a:ea typeface="Abel"/>
                <a:cs typeface="Abel"/>
                <a:sym typeface="Abel"/>
              </a:rPr>
              <a:t> head </a:t>
            </a:r>
            <a:r>
              <a:rPr lang="it-IT" sz="1100" dirty="0">
                <a:solidFill>
                  <a:srgbClr val="FFFFFF"/>
                </a:solidFill>
                <a:latin typeface="Abel"/>
                <a:ea typeface="Abel"/>
                <a:cs typeface="Abel"/>
                <a:sym typeface="Abel"/>
              </a:rPr>
              <a:t>e </a:t>
            </a:r>
            <a:r>
              <a:rPr lang="it-IT" sz="1100" b="1" dirty="0" err="1">
                <a:solidFill>
                  <a:srgbClr val="FFFFFF"/>
                </a:solidFill>
                <a:latin typeface="Abel"/>
                <a:ea typeface="Abel"/>
                <a:cs typeface="Abel"/>
                <a:sym typeface="Abel"/>
              </a:rPr>
              <a:t>loss</a:t>
            </a:r>
            <a:r>
              <a:rPr lang="it-IT" sz="1100" b="1" dirty="0">
                <a:solidFill>
                  <a:srgbClr val="FFFFFF"/>
                </a:solidFill>
                <a:latin typeface="Abel"/>
                <a:ea typeface="Abel"/>
                <a:cs typeface="Abel"/>
                <a:sym typeface="Abel"/>
              </a:rPr>
              <a:t> contrastiva </a:t>
            </a:r>
            <a:r>
              <a:rPr lang="it-IT" sz="1100" dirty="0">
                <a:solidFill>
                  <a:srgbClr val="FFFFFF"/>
                </a:solidFill>
                <a:latin typeface="Abel"/>
                <a:ea typeface="Abel"/>
                <a:cs typeface="Abel"/>
                <a:sym typeface="Abel"/>
              </a:rPr>
              <a:t>per migliorare la coerenza delle rappresentazioni apprese.</a:t>
            </a:r>
          </a:p>
        </p:txBody>
      </p:sp>
      <p:sp>
        <p:nvSpPr>
          <p:cNvPr id="311" name="Google Shape;311;p32"/>
          <p:cNvSpPr txBox="1"/>
          <p:nvPr/>
        </p:nvSpPr>
        <p:spPr>
          <a:xfrm>
            <a:off x="3659557" y="1928122"/>
            <a:ext cx="2105400" cy="32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None/>
              <a:defRPr sz="1600" b="1">
                <a:solidFill>
                  <a:srgbClr val="F3F3F3"/>
                </a:solidFill>
                <a:effectLst>
                  <a:glow rad="101600">
                    <a:srgbClr val="05294A">
                      <a:alpha val="60000"/>
                    </a:srgbClr>
                  </a:glow>
                </a:effectLst>
                <a:latin typeface="Unica One"/>
                <a:ea typeface="Unica One"/>
                <a:cs typeface="Unica One"/>
              </a:defRPr>
            </a:lvl1pPr>
          </a:lstStyle>
          <a:p>
            <a:r>
              <a:rPr lang="it-IT" dirty="0">
                <a:sym typeface="Unica One"/>
              </a:rPr>
              <a:t>SIMGRACE</a:t>
            </a:r>
          </a:p>
        </p:txBody>
      </p:sp>
      <p:sp>
        <p:nvSpPr>
          <p:cNvPr id="281" name="Google Shape;281;p32"/>
          <p:cNvSpPr/>
          <p:nvPr/>
        </p:nvSpPr>
        <p:spPr>
          <a:xfrm rot="5400000">
            <a:off x="6598705" y="2598301"/>
            <a:ext cx="874364" cy="757720"/>
          </a:xfrm>
          <a:prstGeom prst="hexagon">
            <a:avLst>
              <a:gd name="adj" fmla="val 25000"/>
              <a:gd name="vf" fmla="val 115470"/>
            </a:avLst>
          </a:prstGeom>
          <a:noFill/>
          <a:ln w="19050" cap="flat" cmpd="sng">
            <a:solidFill>
              <a:srgbClr val="0529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rot="5400000">
            <a:off x="7337132" y="2658498"/>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2"/>
          <p:cNvSpPr/>
          <p:nvPr/>
        </p:nvSpPr>
        <p:spPr>
          <a:xfrm rot="5400000">
            <a:off x="7337132" y="3151681"/>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rot="5400000">
            <a:off x="6587631" y="2658498"/>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2"/>
          <p:cNvSpPr/>
          <p:nvPr/>
        </p:nvSpPr>
        <p:spPr>
          <a:xfrm rot="5400000">
            <a:off x="6594687" y="3151681"/>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2"/>
          <p:cNvSpPr/>
          <p:nvPr/>
        </p:nvSpPr>
        <p:spPr>
          <a:xfrm rot="5400000">
            <a:off x="6968383" y="3336633"/>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2"/>
          <p:cNvSpPr/>
          <p:nvPr/>
        </p:nvSpPr>
        <p:spPr>
          <a:xfrm rot="5400000">
            <a:off x="6968383" y="2482365"/>
            <a:ext cx="134993" cy="134993"/>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txBox="1"/>
          <p:nvPr/>
        </p:nvSpPr>
        <p:spPr>
          <a:xfrm>
            <a:off x="5383163" y="3763766"/>
            <a:ext cx="3362273" cy="13474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None/>
              <a:defRPr sz="1100">
                <a:solidFill>
                  <a:srgbClr val="FFFFFF"/>
                </a:solidFill>
                <a:latin typeface="Abel"/>
                <a:ea typeface="Abel"/>
                <a:cs typeface="Abel"/>
              </a:defRPr>
            </a:lvl1pPr>
          </a:lstStyle>
          <a:p>
            <a:r>
              <a:rPr lang="it-IT" dirty="0"/>
              <a:t>Encoder </a:t>
            </a:r>
            <a:r>
              <a:rPr lang="it-IT" dirty="0" err="1"/>
              <a:t>structure-based</a:t>
            </a:r>
            <a:r>
              <a:rPr lang="it-IT" dirty="0"/>
              <a:t> che integra informazioni spaziali attraverso uno sparse </a:t>
            </a:r>
            <a:r>
              <a:rPr lang="it-IT" dirty="0" err="1"/>
              <a:t>edge</a:t>
            </a:r>
            <a:r>
              <a:rPr lang="it-IT" dirty="0"/>
              <a:t> </a:t>
            </a:r>
            <a:r>
              <a:rPr lang="it-IT" dirty="0" err="1"/>
              <a:t>message</a:t>
            </a:r>
            <a:r>
              <a:rPr lang="it-IT" dirty="0"/>
              <a:t> </a:t>
            </a:r>
            <a:r>
              <a:rPr lang="it-IT" dirty="0" err="1"/>
              <a:t>mechanism</a:t>
            </a:r>
            <a:r>
              <a:rPr lang="it-IT" dirty="0"/>
              <a:t>. Utilizza un framework di CL per allineare le rappresentazioni delle sottostrutture proteiche nello spazio latente, facilitando il passaggio di messaggi a livello degli archi e massimizzando le informazioni reciproche tra le visualizzazioni biologicamente correlate.</a:t>
            </a:r>
          </a:p>
          <a:p>
            <a:br>
              <a:rPr lang="it-IT" dirty="0"/>
            </a:br>
            <a:endParaRPr lang="it-IT" dirty="0"/>
          </a:p>
          <a:p>
            <a:endParaRPr dirty="0">
              <a:sym typeface="Abel"/>
            </a:endParaRPr>
          </a:p>
        </p:txBody>
      </p:sp>
      <p:sp>
        <p:nvSpPr>
          <p:cNvPr id="312" name="Google Shape;312;p32"/>
          <p:cNvSpPr txBox="1"/>
          <p:nvPr/>
        </p:nvSpPr>
        <p:spPr>
          <a:xfrm>
            <a:off x="6240727" y="3484607"/>
            <a:ext cx="1578300" cy="32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spcAft>
                <a:spcPts val="1600"/>
              </a:spcAft>
              <a:buNone/>
              <a:defRPr sz="1600" b="1">
                <a:solidFill>
                  <a:srgbClr val="F3F3F3"/>
                </a:solidFill>
                <a:effectLst>
                  <a:glow rad="101600">
                    <a:srgbClr val="05294A">
                      <a:alpha val="60000"/>
                    </a:srgbClr>
                  </a:glow>
                </a:effectLst>
                <a:latin typeface="Unica One"/>
                <a:ea typeface="Unica One"/>
                <a:cs typeface="Unica One"/>
              </a:defRPr>
            </a:lvl1pPr>
          </a:lstStyle>
          <a:p>
            <a:r>
              <a:rPr lang="it-IT" dirty="0">
                <a:sym typeface="Unica One"/>
              </a:rPr>
              <a:t>GEARNET</a:t>
            </a:r>
            <a:endParaRPr dirty="0">
              <a:sym typeface="Unica One"/>
            </a:endParaRPr>
          </a:p>
        </p:txBody>
      </p:sp>
      <p:sp>
        <p:nvSpPr>
          <p:cNvPr id="5" name="Google Shape;120;p25">
            <a:extLst>
              <a:ext uri="{FF2B5EF4-FFF2-40B4-BE49-F238E27FC236}">
                <a16:creationId xmlns:a16="http://schemas.microsoft.com/office/drawing/2014/main" id="{48616C68-58BE-80ED-A683-7BD8B1476FE2}"/>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LAVORI CORRELATI</a:t>
            </a:r>
          </a:p>
        </p:txBody>
      </p:sp>
      <p:sp>
        <p:nvSpPr>
          <p:cNvPr id="6" name="Google Shape;441;p35">
            <a:extLst>
              <a:ext uri="{FF2B5EF4-FFF2-40B4-BE49-F238E27FC236}">
                <a16:creationId xmlns:a16="http://schemas.microsoft.com/office/drawing/2014/main" id="{D34FF9B4-D1E4-08CC-1DC9-74373159D733}"/>
              </a:ext>
            </a:extLst>
          </p:cNvPr>
          <p:cNvSpPr txBox="1">
            <a:spLocks noGrp="1"/>
          </p:cNvSpPr>
          <p:nvPr>
            <p:ph type="ctrTitle"/>
          </p:nvPr>
        </p:nvSpPr>
        <p:spPr>
          <a:xfrm rot="-5400000">
            <a:off x="-1668229" y="2712657"/>
            <a:ext cx="3982855" cy="646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t>METODI CONTRASTIVI</a:t>
            </a:r>
          </a:p>
        </p:txBody>
      </p:sp>
      <p:sp>
        <p:nvSpPr>
          <p:cNvPr id="16" name="Google Shape;281;p32">
            <a:extLst>
              <a:ext uri="{FF2B5EF4-FFF2-40B4-BE49-F238E27FC236}">
                <a16:creationId xmlns:a16="http://schemas.microsoft.com/office/drawing/2014/main" id="{855EF3C5-BBED-2D3B-1A87-9FA1ED275B10}"/>
              </a:ext>
            </a:extLst>
          </p:cNvPr>
          <p:cNvSpPr/>
          <p:nvPr/>
        </p:nvSpPr>
        <p:spPr>
          <a:xfrm rot="5400000">
            <a:off x="4290621" y="1102750"/>
            <a:ext cx="874364" cy="757720"/>
          </a:xfrm>
          <a:prstGeom prst="hexagon">
            <a:avLst>
              <a:gd name="adj" fmla="val 25000"/>
              <a:gd name="vf" fmla="val 115470"/>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4"/>
          <p:cNvSpPr txBox="1">
            <a:spLocks noGrp="1"/>
          </p:cNvSpPr>
          <p:nvPr>
            <p:ph type="ctrTitle"/>
          </p:nvPr>
        </p:nvSpPr>
        <p:spPr>
          <a:xfrm>
            <a:off x="2913154" y="1506190"/>
            <a:ext cx="2631300" cy="8413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br>
              <a:rPr lang="en" dirty="0"/>
            </a:br>
            <a:r>
              <a:rPr lang="en" dirty="0"/>
              <a:t>PRE-PROCESSING</a:t>
            </a:r>
            <a:endParaRPr dirty="0"/>
          </a:p>
        </p:txBody>
      </p:sp>
      <p:sp>
        <p:nvSpPr>
          <p:cNvPr id="108" name="Google Shape;108;p24"/>
          <p:cNvSpPr txBox="1">
            <a:spLocks noGrp="1"/>
          </p:cNvSpPr>
          <p:nvPr>
            <p:ph type="subTitle" idx="1"/>
          </p:nvPr>
        </p:nvSpPr>
        <p:spPr>
          <a:xfrm>
            <a:off x="2913154" y="2148943"/>
            <a:ext cx="2114322" cy="841317"/>
          </a:xfrm>
          <a:prstGeom prst="rect">
            <a:avLst/>
          </a:prstGeom>
        </p:spPr>
        <p:txBody>
          <a:bodyPr spcFirstLastPara="1" wrap="square" lIns="91425" tIns="91425" rIns="91425" bIns="91425" anchor="t" anchorCtr="0">
            <a:noAutofit/>
          </a:bodyPr>
          <a:lstStyle/>
          <a:p>
            <a:pPr marL="0" indent="0"/>
            <a:r>
              <a:rPr lang="it-IT" sz="1200" dirty="0"/>
              <a:t>Utilizzo di file </a:t>
            </a:r>
            <a:r>
              <a:rPr lang="it-IT" sz="1200" b="1" dirty="0"/>
              <a:t>PDB</a:t>
            </a:r>
            <a:r>
              <a:rPr lang="it-IT" sz="1200" dirty="0"/>
              <a:t> e della libreria </a:t>
            </a:r>
            <a:r>
              <a:rPr lang="it-IT" sz="1200" b="1" dirty="0" err="1"/>
              <a:t>Graphein</a:t>
            </a:r>
            <a:r>
              <a:rPr lang="it-IT" sz="1200" dirty="0"/>
              <a:t> per la costruzione dei grafi corrispondenti.</a:t>
            </a:r>
            <a:endParaRPr sz="1200" dirty="0"/>
          </a:p>
        </p:txBody>
      </p:sp>
      <p:sp>
        <p:nvSpPr>
          <p:cNvPr id="109" name="Google Shape;109;p24"/>
          <p:cNvSpPr txBox="1">
            <a:spLocks noGrp="1"/>
          </p:cNvSpPr>
          <p:nvPr>
            <p:ph type="ctrTitle" idx="2"/>
          </p:nvPr>
        </p:nvSpPr>
        <p:spPr>
          <a:xfrm>
            <a:off x="2913154" y="3150894"/>
            <a:ext cx="2006400" cy="8413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rgbClr val="F3F3F3"/>
                </a:solidFill>
              </a:rPr>
              <a:t>02</a:t>
            </a:r>
            <a:r>
              <a:rPr lang="it-IT" dirty="0"/>
              <a:t> </a:t>
            </a:r>
            <a:r>
              <a:rPr lang="it-IT" dirty="0">
                <a:solidFill>
                  <a:srgbClr val="F3F3F3"/>
                </a:solidFill>
              </a:rPr>
              <a:t>GRANULARITÀ</a:t>
            </a:r>
          </a:p>
        </p:txBody>
      </p:sp>
      <p:sp>
        <p:nvSpPr>
          <p:cNvPr id="110" name="Google Shape;110;p24"/>
          <p:cNvSpPr txBox="1">
            <a:spLocks noGrp="1"/>
          </p:cNvSpPr>
          <p:nvPr>
            <p:ph type="subTitle" idx="5"/>
          </p:nvPr>
        </p:nvSpPr>
        <p:spPr>
          <a:xfrm>
            <a:off x="2913154" y="3849154"/>
            <a:ext cx="2114322" cy="10485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1200" dirty="0"/>
              <a:t>Grafo a </a:t>
            </a:r>
            <a:r>
              <a:rPr lang="it-IT" sz="1200" b="1" dirty="0"/>
              <a:t>livello di atomo: </a:t>
            </a:r>
            <a:r>
              <a:rPr lang="it-IT" sz="1200" dirty="0"/>
              <a:t>ogni atomo della proteina è un nodo del grafo, consentendo una rappresentazione più dettagliata delle interazioni atomiche presenti nella struttura proteica. </a:t>
            </a:r>
            <a:endParaRPr sz="1200" dirty="0"/>
          </a:p>
        </p:txBody>
      </p:sp>
      <p:sp>
        <p:nvSpPr>
          <p:cNvPr id="111" name="Google Shape;111;p24"/>
          <p:cNvSpPr txBox="1">
            <a:spLocks noGrp="1"/>
          </p:cNvSpPr>
          <p:nvPr>
            <p:ph type="ctrTitle" idx="3"/>
          </p:nvPr>
        </p:nvSpPr>
        <p:spPr>
          <a:xfrm>
            <a:off x="5111838" y="1471099"/>
            <a:ext cx="2891713" cy="8764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3F3F3"/>
                </a:solidFill>
              </a:rPr>
              <a:t>03</a:t>
            </a:r>
            <a:br>
              <a:rPr lang="en" dirty="0"/>
            </a:br>
            <a:r>
              <a:rPr lang="en" dirty="0"/>
              <a:t>COSTRUZIONE DEI NODI</a:t>
            </a:r>
            <a:endParaRPr dirty="0">
              <a:solidFill>
                <a:srgbClr val="F3F3F3"/>
              </a:solidFill>
            </a:endParaRPr>
          </a:p>
        </p:txBody>
      </p:sp>
      <p:sp>
        <p:nvSpPr>
          <p:cNvPr id="112" name="Google Shape;112;p24"/>
          <p:cNvSpPr txBox="1">
            <a:spLocks noGrp="1"/>
          </p:cNvSpPr>
          <p:nvPr>
            <p:ph type="subTitle" idx="6"/>
          </p:nvPr>
        </p:nvSpPr>
        <p:spPr>
          <a:xfrm>
            <a:off x="5111837" y="2148943"/>
            <a:ext cx="4032163" cy="933127"/>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Clr>
                <a:srgbClr val="05294A"/>
              </a:buClr>
              <a:buFont typeface="Wingdings" pitchFamily="2" charset="2"/>
              <a:buChar char="Ø"/>
            </a:pPr>
            <a:r>
              <a:rPr lang="it-IT" sz="1100" b="1" dirty="0" err="1"/>
              <a:t>coords</a:t>
            </a:r>
            <a:r>
              <a:rPr lang="it-IT" sz="1100" b="1" baseline="-25000" dirty="0" err="1"/>
              <a:t>a</a:t>
            </a:r>
            <a:r>
              <a:rPr lang="it-IT" sz="1100" b="1" dirty="0"/>
              <a:t> </a:t>
            </a:r>
            <a:r>
              <a:rPr lang="it-IT" sz="1100" dirty="0"/>
              <a:t>= vettore che descrive le coordinate spaziali dell'atomo a;</a:t>
            </a:r>
          </a:p>
          <a:p>
            <a:pPr marL="171450" lvl="0" indent="-171450" rtl="0">
              <a:spcBef>
                <a:spcPts val="0"/>
              </a:spcBef>
              <a:spcAft>
                <a:spcPts val="0"/>
              </a:spcAft>
              <a:buClr>
                <a:srgbClr val="05294A"/>
              </a:buClr>
              <a:buFont typeface="Wingdings" pitchFamily="2" charset="2"/>
              <a:buChar char="Ø"/>
            </a:pPr>
            <a:r>
              <a:rPr lang="it-IT" sz="1100" b="1" dirty="0" err="1"/>
              <a:t>meiler</a:t>
            </a:r>
            <a:r>
              <a:rPr lang="it-IT" sz="1100" b="1" baseline="-25000" dirty="0" err="1"/>
              <a:t>a</a:t>
            </a:r>
            <a:r>
              <a:rPr lang="it-IT" sz="1100" b="1" dirty="0"/>
              <a:t> </a:t>
            </a:r>
            <a:r>
              <a:rPr lang="it-IT" sz="1100" dirty="0"/>
              <a:t>= vettore di </a:t>
            </a:r>
            <a:r>
              <a:rPr lang="it-IT" sz="1100" dirty="0" err="1"/>
              <a:t>embeddings</a:t>
            </a:r>
            <a:r>
              <a:rPr lang="it-IT" sz="1100" dirty="0"/>
              <a:t> di </a:t>
            </a:r>
            <a:r>
              <a:rPr lang="it-IT" sz="1100" dirty="0" err="1"/>
              <a:t>Meiler</a:t>
            </a:r>
            <a:r>
              <a:rPr lang="it-IT" sz="1100" dirty="0"/>
              <a:t>;</a:t>
            </a:r>
          </a:p>
          <a:p>
            <a:pPr marL="171450" lvl="0" indent="-171450" rtl="0">
              <a:spcBef>
                <a:spcPts val="0"/>
              </a:spcBef>
              <a:spcAft>
                <a:spcPts val="0"/>
              </a:spcAft>
              <a:buClr>
                <a:srgbClr val="05294A"/>
              </a:buClr>
              <a:buFont typeface="Wingdings" pitchFamily="2" charset="2"/>
              <a:buChar char="Ø"/>
            </a:pPr>
            <a:r>
              <a:rPr lang="it-IT" sz="1100" b="1" dirty="0" err="1"/>
              <a:t>expasy</a:t>
            </a:r>
            <a:r>
              <a:rPr lang="it-IT" sz="1100" b="1" baseline="-25000" dirty="0" err="1"/>
              <a:t>a</a:t>
            </a:r>
            <a:r>
              <a:rPr lang="it-IT" sz="1100" b="1" dirty="0"/>
              <a:t> </a:t>
            </a:r>
            <a:r>
              <a:rPr lang="it-IT" sz="1100" dirty="0"/>
              <a:t>= proprietà </a:t>
            </a:r>
            <a:r>
              <a:rPr lang="it-IT" sz="1100" dirty="0" err="1"/>
              <a:t>aminoacidiche</a:t>
            </a:r>
            <a:r>
              <a:rPr lang="it-IT" sz="1100" dirty="0"/>
              <a:t> della scala proteica EXPASY;</a:t>
            </a:r>
          </a:p>
          <a:p>
            <a:pPr marL="171450" lvl="0" indent="-171450" rtl="0">
              <a:spcBef>
                <a:spcPts val="0"/>
              </a:spcBef>
              <a:spcAft>
                <a:spcPts val="0"/>
              </a:spcAft>
              <a:buClr>
                <a:srgbClr val="05294A"/>
              </a:buClr>
              <a:buFont typeface="Wingdings" pitchFamily="2" charset="2"/>
              <a:buChar char="Ø"/>
            </a:pPr>
            <a:r>
              <a:rPr lang="it-IT" sz="1100" b="1" dirty="0" err="1"/>
              <a:t>amino</a:t>
            </a:r>
            <a:r>
              <a:rPr lang="it-IT" sz="1100" b="1" baseline="-25000" dirty="0" err="1"/>
              <a:t>a</a:t>
            </a:r>
            <a:r>
              <a:rPr lang="it-IT" sz="1100" b="1" dirty="0"/>
              <a:t> </a:t>
            </a:r>
            <a:r>
              <a:rPr lang="it-IT" sz="1100" dirty="0"/>
              <a:t>= encoding one-hot dei tipi di amminoacidi associati ad a.</a:t>
            </a:r>
          </a:p>
        </p:txBody>
      </p:sp>
      <p:sp>
        <p:nvSpPr>
          <p:cNvPr id="113" name="Google Shape;113;p24"/>
          <p:cNvSpPr txBox="1">
            <a:spLocks noGrp="1"/>
          </p:cNvSpPr>
          <p:nvPr>
            <p:ph type="ctrTitle" idx="4"/>
          </p:nvPr>
        </p:nvSpPr>
        <p:spPr>
          <a:xfrm>
            <a:off x="5111838" y="3113166"/>
            <a:ext cx="3334075" cy="8790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solidFill>
                  <a:srgbClr val="F3F3F3"/>
                </a:solidFill>
              </a:rPr>
              <a:t>04</a:t>
            </a:r>
            <a:br>
              <a:rPr lang="it-IT" dirty="0"/>
            </a:br>
            <a:r>
              <a:rPr lang="it-IT" dirty="0"/>
              <a:t>COSTRUZIONE DEGLI ARCHI</a:t>
            </a:r>
            <a:endParaRPr lang="it-IT" dirty="0">
              <a:solidFill>
                <a:srgbClr val="F3F3F3"/>
              </a:solidFill>
            </a:endParaRPr>
          </a:p>
        </p:txBody>
      </p:sp>
      <p:sp>
        <p:nvSpPr>
          <p:cNvPr id="114" name="Google Shape;114;p24"/>
          <p:cNvSpPr txBox="1">
            <a:spLocks noGrp="1"/>
          </p:cNvSpPr>
          <p:nvPr>
            <p:ph type="subTitle" idx="7"/>
          </p:nvPr>
        </p:nvSpPr>
        <p:spPr>
          <a:xfrm>
            <a:off x="5148661" y="3849154"/>
            <a:ext cx="2654219" cy="122429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rgbClr val="05294A"/>
              </a:buClr>
              <a:buFont typeface="Wingdings" pitchFamily="2" charset="2"/>
              <a:buChar char="Ø"/>
            </a:pPr>
            <a:r>
              <a:rPr lang="it-IT" sz="1200" dirty="0"/>
              <a:t>Criterio dei KNN</a:t>
            </a:r>
          </a:p>
          <a:p>
            <a:pPr marL="171450" indent="-171450">
              <a:buClr>
                <a:srgbClr val="05294A"/>
              </a:buClr>
              <a:buFont typeface="Wingdings" pitchFamily="2" charset="2"/>
              <a:buChar char="Ø"/>
            </a:pPr>
            <a:r>
              <a:rPr lang="it-IT" sz="1200" dirty="0"/>
              <a:t>Informazioni chimiche e strutturali</a:t>
            </a:r>
          </a:p>
          <a:p>
            <a:pPr marL="628650" lvl="1" indent="-171450">
              <a:buClr>
                <a:srgbClr val="05294A"/>
              </a:buClr>
              <a:buFont typeface="Wingdings" pitchFamily="2" charset="2"/>
              <a:buChar char="§"/>
            </a:pPr>
            <a:r>
              <a:rPr lang="it-IT" sz="1200" dirty="0">
                <a:solidFill>
                  <a:schemeClr val="bg1"/>
                </a:solidFill>
              </a:rPr>
              <a:t>Legami ad idrogeno</a:t>
            </a:r>
          </a:p>
          <a:p>
            <a:pPr marL="628650" lvl="1" indent="-171450">
              <a:buClr>
                <a:srgbClr val="05294A"/>
              </a:buClr>
              <a:buFont typeface="Wingdings" pitchFamily="2" charset="2"/>
              <a:buChar char="§"/>
            </a:pPr>
            <a:r>
              <a:rPr lang="it-IT" sz="1200" dirty="0">
                <a:solidFill>
                  <a:schemeClr val="bg1"/>
                </a:solidFill>
              </a:rPr>
              <a:t>Legami peptidici</a:t>
            </a:r>
          </a:p>
          <a:p>
            <a:pPr marL="628650" lvl="1" indent="-171450">
              <a:buClr>
                <a:srgbClr val="05294A"/>
              </a:buClr>
              <a:buFont typeface="Wingdings" pitchFamily="2" charset="2"/>
              <a:buChar char="§"/>
            </a:pPr>
            <a:r>
              <a:rPr lang="it-IT" sz="1200" dirty="0">
                <a:solidFill>
                  <a:schemeClr val="bg1"/>
                </a:solidFill>
              </a:rPr>
              <a:t>Legami aromatici</a:t>
            </a:r>
          </a:p>
        </p:txBody>
      </p:sp>
      <p:sp>
        <p:nvSpPr>
          <p:cNvPr id="4" name="Google Shape;120;p25">
            <a:extLst>
              <a:ext uri="{FF2B5EF4-FFF2-40B4-BE49-F238E27FC236}">
                <a16:creationId xmlns:a16="http://schemas.microsoft.com/office/drawing/2014/main" id="{09B7FA3B-6250-2934-1BD0-21BCBD8280DB}"/>
              </a:ext>
            </a:extLst>
          </p:cNvPr>
          <p:cNvSpPr txBox="1">
            <a:spLocks/>
          </p:cNvSpPr>
          <p:nvPr/>
        </p:nvSpPr>
        <p:spPr>
          <a:xfrm>
            <a:off x="1201827" y="294439"/>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DATASET</a:t>
            </a:r>
          </a:p>
        </p:txBody>
      </p:sp>
      <p:grpSp>
        <p:nvGrpSpPr>
          <p:cNvPr id="7" name="Gruppo 6">
            <a:extLst>
              <a:ext uri="{FF2B5EF4-FFF2-40B4-BE49-F238E27FC236}">
                <a16:creationId xmlns:a16="http://schemas.microsoft.com/office/drawing/2014/main" id="{50C65DBE-4FA0-5507-7281-493494EF973F}"/>
              </a:ext>
            </a:extLst>
          </p:cNvPr>
          <p:cNvGrpSpPr/>
          <p:nvPr/>
        </p:nvGrpSpPr>
        <p:grpSpPr>
          <a:xfrm>
            <a:off x="8083168" y="4005608"/>
            <a:ext cx="1011693" cy="1047634"/>
            <a:chOff x="8102832" y="3956444"/>
            <a:chExt cx="1011693" cy="1047634"/>
          </a:xfrm>
        </p:grpSpPr>
        <p:pic>
          <p:nvPicPr>
            <p:cNvPr id="1028" name="Picture 4" descr="Protein - Wikipedia">
              <a:extLst>
                <a:ext uri="{FF2B5EF4-FFF2-40B4-BE49-F238E27FC236}">
                  <a16:creationId xmlns:a16="http://schemas.microsoft.com/office/drawing/2014/main" id="{2A2D8025-75C7-35AB-E1F6-03881F40F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832" y="4036724"/>
              <a:ext cx="574368" cy="5815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teina globulare - Wikipedia">
              <a:extLst>
                <a:ext uri="{FF2B5EF4-FFF2-40B4-BE49-F238E27FC236}">
                  <a16:creationId xmlns:a16="http://schemas.microsoft.com/office/drawing/2014/main" id="{6DFADFB2-066D-634C-604A-D3DD253CE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977" y="4055525"/>
              <a:ext cx="581548" cy="5815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8 maggio 2017: scuola “Proteins as drug target, proteins as drug, and  protein degradation as therapeutic strategy” | Università degli studi di  Parma">
              <a:extLst>
                <a:ext uri="{FF2B5EF4-FFF2-40B4-BE49-F238E27FC236}">
                  <a16:creationId xmlns:a16="http://schemas.microsoft.com/office/drawing/2014/main" id="{C89FBB7E-CEF4-DC5A-6508-FDF115364A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945268" flipH="1">
              <a:off x="8384811" y="3956444"/>
              <a:ext cx="702763" cy="3943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a Database?">
              <a:extLst>
                <a:ext uri="{FF2B5EF4-FFF2-40B4-BE49-F238E27FC236}">
                  <a16:creationId xmlns:a16="http://schemas.microsoft.com/office/drawing/2014/main" id="{21D2C207-A413-5E3B-BCC5-768D03ED272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583" t="3738" r="8061" b="7822"/>
            <a:stretch/>
          </p:blipFill>
          <p:spPr bwMode="auto">
            <a:xfrm>
              <a:off x="8259745" y="4232466"/>
              <a:ext cx="677868" cy="7716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stone - Wikipedia">
              <a:extLst>
                <a:ext uri="{FF2B5EF4-FFF2-40B4-BE49-F238E27FC236}">
                  <a16:creationId xmlns:a16="http://schemas.microsoft.com/office/drawing/2014/main" id="{197B0519-E7A4-4434-CB5C-B19D8D3ECB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89146">
              <a:off x="8298122" y="4026703"/>
              <a:ext cx="549840" cy="411523"/>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asellaDiTesto 7">
            <a:extLst>
              <a:ext uri="{FF2B5EF4-FFF2-40B4-BE49-F238E27FC236}">
                <a16:creationId xmlns:a16="http://schemas.microsoft.com/office/drawing/2014/main" id="{D7C4E86A-A083-9C0F-5174-79ABAD98E652}"/>
              </a:ext>
            </a:extLst>
          </p:cNvPr>
          <p:cNvSpPr txBox="1"/>
          <p:nvPr/>
        </p:nvSpPr>
        <p:spPr>
          <a:xfrm>
            <a:off x="520414" y="938033"/>
            <a:ext cx="8103172" cy="537790"/>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200" b="0" dirty="0"/>
              <a:t>Il dataset utilizzato costituisce un sottoinsieme </a:t>
            </a:r>
            <a:r>
              <a:rPr lang="it-IT" sz="1200" dirty="0" err="1"/>
              <a:t>AlphaFold</a:t>
            </a:r>
            <a:r>
              <a:rPr lang="it-IT" sz="1200" dirty="0"/>
              <a:t> </a:t>
            </a:r>
            <a:r>
              <a:rPr lang="it-IT" sz="1200" dirty="0" err="1"/>
              <a:t>Protein</a:t>
            </a:r>
            <a:r>
              <a:rPr lang="it-IT" sz="1200" dirty="0"/>
              <a:t> </a:t>
            </a:r>
            <a:r>
              <a:rPr lang="it-IT" sz="1200" dirty="0" err="1"/>
              <a:t>Structure</a:t>
            </a:r>
            <a:r>
              <a:rPr lang="it-IT" sz="1200" dirty="0"/>
              <a:t> Database</a:t>
            </a:r>
            <a:r>
              <a:rPr lang="it-IT" sz="1200" b="0" dirty="0"/>
              <a:t>, riguardante specificamente i proteomi umani e comprendendo previsioni di circa </a:t>
            </a:r>
            <a:r>
              <a:rPr lang="it-IT" sz="1200" dirty="0"/>
              <a:t>24.000 proteine umane</a:t>
            </a:r>
            <a:r>
              <a:rPr lang="it-IT" sz="1200" b="0"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53199A5A-A8DA-AF42-EF46-2D1A131DD582}"/>
            </a:ext>
          </a:extLst>
        </p:cNvPr>
        <p:cNvGrpSpPr/>
        <p:nvPr/>
      </p:nvGrpSpPr>
      <p:grpSpPr>
        <a:xfrm>
          <a:off x="0" y="0"/>
          <a:ext cx="0" cy="0"/>
          <a:chOff x="0" y="0"/>
          <a:chExt cx="0" cy="0"/>
        </a:xfrm>
      </p:grpSpPr>
      <p:sp>
        <p:nvSpPr>
          <p:cNvPr id="6" name="Google Shape;120;p25">
            <a:extLst>
              <a:ext uri="{FF2B5EF4-FFF2-40B4-BE49-F238E27FC236}">
                <a16:creationId xmlns:a16="http://schemas.microsoft.com/office/drawing/2014/main" id="{7B223C3C-6E05-B18E-9C30-78E79A6E2002}"/>
              </a:ext>
            </a:extLst>
          </p:cNvPr>
          <p:cNvSpPr txBox="1">
            <a:spLocks/>
          </p:cNvSpPr>
          <p:nvPr/>
        </p:nvSpPr>
        <p:spPr>
          <a:xfrm>
            <a:off x="1709560" y="111559"/>
            <a:ext cx="5724880"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C3DPNet</a:t>
            </a:r>
          </a:p>
        </p:txBody>
      </p:sp>
      <p:grpSp>
        <p:nvGrpSpPr>
          <p:cNvPr id="23" name="Group 22">
            <a:extLst>
              <a:ext uri="{FF2B5EF4-FFF2-40B4-BE49-F238E27FC236}">
                <a16:creationId xmlns:a16="http://schemas.microsoft.com/office/drawing/2014/main" id="{88E0B7D0-25C5-7312-0B97-D8B3A13D02C4}"/>
              </a:ext>
            </a:extLst>
          </p:cNvPr>
          <p:cNvGrpSpPr/>
          <p:nvPr/>
        </p:nvGrpSpPr>
        <p:grpSpPr>
          <a:xfrm>
            <a:off x="1295400" y="1607820"/>
            <a:ext cx="2476500" cy="2316480"/>
            <a:chOff x="1295400" y="1607820"/>
            <a:chExt cx="2476500" cy="2316480"/>
          </a:xfrm>
        </p:grpSpPr>
        <p:sp>
          <p:nvSpPr>
            <p:cNvPr id="11" name="Rectangle 10">
              <a:extLst>
                <a:ext uri="{FF2B5EF4-FFF2-40B4-BE49-F238E27FC236}">
                  <a16:creationId xmlns:a16="http://schemas.microsoft.com/office/drawing/2014/main" id="{BEED0EF4-762A-6DBE-E644-F4E86B2D8BC2}"/>
                </a:ext>
              </a:extLst>
            </p:cNvPr>
            <p:cNvSpPr/>
            <p:nvPr/>
          </p:nvSpPr>
          <p:spPr>
            <a:xfrm>
              <a:off x="1295400" y="1607820"/>
              <a:ext cx="2476500" cy="2316480"/>
            </a:xfrm>
            <a:prstGeom prst="rect">
              <a:avLst/>
            </a:prstGeom>
            <a:ln>
              <a:solidFill>
                <a:srgbClr val="0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grpSp>
          <p:nvGrpSpPr>
            <p:cNvPr id="19" name="Group 18">
              <a:extLst>
                <a:ext uri="{FF2B5EF4-FFF2-40B4-BE49-F238E27FC236}">
                  <a16:creationId xmlns:a16="http://schemas.microsoft.com/office/drawing/2014/main" id="{7ECE093E-A981-0236-332D-D3AC06A293B4}"/>
                </a:ext>
              </a:extLst>
            </p:cNvPr>
            <p:cNvGrpSpPr/>
            <p:nvPr/>
          </p:nvGrpSpPr>
          <p:grpSpPr>
            <a:xfrm>
              <a:off x="1836040" y="2167890"/>
              <a:ext cx="1491615" cy="1421130"/>
              <a:chOff x="1807845" y="2023110"/>
              <a:chExt cx="1491615" cy="1421130"/>
            </a:xfrm>
          </p:grpSpPr>
          <p:sp>
            <p:nvSpPr>
              <p:cNvPr id="18" name="Rectangle 17">
                <a:extLst>
                  <a:ext uri="{FF2B5EF4-FFF2-40B4-BE49-F238E27FC236}">
                    <a16:creationId xmlns:a16="http://schemas.microsoft.com/office/drawing/2014/main" id="{0A92F233-97AD-E3FF-D20C-0C42A1DEC9DC}"/>
                  </a:ext>
                </a:extLst>
              </p:cNvPr>
              <p:cNvSpPr/>
              <p:nvPr/>
            </p:nvSpPr>
            <p:spPr>
              <a:xfrm>
                <a:off x="1807845" y="2023110"/>
                <a:ext cx="114300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a:extLst>
                  <a:ext uri="{FF2B5EF4-FFF2-40B4-BE49-F238E27FC236}">
                    <a16:creationId xmlns:a16="http://schemas.microsoft.com/office/drawing/2014/main" id="{1AA7C3B9-A7AE-D5FB-794B-1AF7A504AE9E}"/>
                  </a:ext>
                </a:extLst>
              </p:cNvPr>
              <p:cNvSpPr/>
              <p:nvPr/>
            </p:nvSpPr>
            <p:spPr>
              <a:xfrm>
                <a:off x="1931670" y="2162175"/>
                <a:ext cx="114300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CB13B2B2-31A1-A47E-AAE9-2FFBDA4DC8E9}"/>
                  </a:ext>
                </a:extLst>
              </p:cNvPr>
              <p:cNvSpPr/>
              <p:nvPr/>
            </p:nvSpPr>
            <p:spPr>
              <a:xfrm>
                <a:off x="2156460" y="2301240"/>
                <a:ext cx="114300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GNN</a:t>
                </a:r>
              </a:p>
            </p:txBody>
          </p:sp>
        </p:grpSp>
        <p:sp>
          <p:nvSpPr>
            <p:cNvPr id="20" name="TextBox 19">
              <a:extLst>
                <a:ext uri="{FF2B5EF4-FFF2-40B4-BE49-F238E27FC236}">
                  <a16:creationId xmlns:a16="http://schemas.microsoft.com/office/drawing/2014/main" id="{52A48255-F4EC-2F08-90AA-6BF85B3A4A16}"/>
                </a:ext>
              </a:extLst>
            </p:cNvPr>
            <p:cNvSpPr txBox="1"/>
            <p:nvPr/>
          </p:nvSpPr>
          <p:spPr>
            <a:xfrm>
              <a:off x="1931670" y="1770042"/>
              <a:ext cx="1300356" cy="307777"/>
            </a:xfrm>
            <a:prstGeom prst="rect">
              <a:avLst/>
            </a:prstGeom>
            <a:noFill/>
          </p:spPr>
          <p:txBody>
            <a:bodyPr wrap="none" rtlCol="0">
              <a:spAutoFit/>
            </a:bodyPr>
            <a:lstStyle/>
            <a:p>
              <a:r>
                <a:rPr lang="it-IT" dirty="0"/>
                <a:t>GNN Encoder</a:t>
              </a:r>
            </a:p>
          </p:txBody>
        </p:sp>
      </p:grpSp>
      <p:grpSp>
        <p:nvGrpSpPr>
          <p:cNvPr id="24" name="Group 23">
            <a:extLst>
              <a:ext uri="{FF2B5EF4-FFF2-40B4-BE49-F238E27FC236}">
                <a16:creationId xmlns:a16="http://schemas.microsoft.com/office/drawing/2014/main" id="{65FF5742-CC5D-3B56-FAA4-9E779D6AE961}"/>
              </a:ext>
            </a:extLst>
          </p:cNvPr>
          <p:cNvGrpSpPr/>
          <p:nvPr/>
        </p:nvGrpSpPr>
        <p:grpSpPr>
          <a:xfrm>
            <a:off x="5721095" y="1828800"/>
            <a:ext cx="2476500" cy="1874520"/>
            <a:chOff x="5721095" y="1828800"/>
            <a:chExt cx="2476500" cy="1874520"/>
          </a:xfrm>
        </p:grpSpPr>
        <p:sp>
          <p:nvSpPr>
            <p:cNvPr id="21" name="Trapezoid 20">
              <a:extLst>
                <a:ext uri="{FF2B5EF4-FFF2-40B4-BE49-F238E27FC236}">
                  <a16:creationId xmlns:a16="http://schemas.microsoft.com/office/drawing/2014/main" id="{EBEC98C9-4174-7234-1E33-939CDFE2E6C2}"/>
                </a:ext>
              </a:extLst>
            </p:cNvPr>
            <p:cNvSpPr/>
            <p:nvPr/>
          </p:nvSpPr>
          <p:spPr>
            <a:xfrm rot="10800000">
              <a:off x="5721095" y="1828800"/>
              <a:ext cx="2476500" cy="1874520"/>
            </a:xfrm>
            <a:prstGeom prst="trapezoid">
              <a:avLst>
                <a:gd name="adj" fmla="val 35163"/>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TextBox 21">
              <a:extLst>
                <a:ext uri="{FF2B5EF4-FFF2-40B4-BE49-F238E27FC236}">
                  <a16:creationId xmlns:a16="http://schemas.microsoft.com/office/drawing/2014/main" id="{D60D1A4E-C5D4-0CBB-25F8-F4A59D78A1F4}"/>
                </a:ext>
              </a:extLst>
            </p:cNvPr>
            <p:cNvSpPr txBox="1"/>
            <p:nvPr/>
          </p:nvSpPr>
          <p:spPr>
            <a:xfrm>
              <a:off x="6358058" y="2570678"/>
              <a:ext cx="1202573" cy="307777"/>
            </a:xfrm>
            <a:prstGeom prst="rect">
              <a:avLst/>
            </a:prstGeom>
            <a:noFill/>
          </p:spPr>
          <p:txBody>
            <a:bodyPr wrap="none" rtlCol="0">
              <a:spAutoFit/>
            </a:bodyPr>
            <a:lstStyle/>
            <a:p>
              <a:r>
                <a:rPr lang="it-IT" dirty="0"/>
                <a:t>DNABERT-2</a:t>
              </a:r>
            </a:p>
          </p:txBody>
        </p:sp>
      </p:grpSp>
      <p:sp>
        <p:nvSpPr>
          <p:cNvPr id="34" name="Rectangle: Rounded Corners 33">
            <a:extLst>
              <a:ext uri="{FF2B5EF4-FFF2-40B4-BE49-F238E27FC236}">
                <a16:creationId xmlns:a16="http://schemas.microsoft.com/office/drawing/2014/main" id="{A64F4C6C-EC64-6B50-D351-DC363D00EA7B}"/>
              </a:ext>
            </a:extLst>
          </p:cNvPr>
          <p:cNvSpPr/>
          <p:nvPr/>
        </p:nvSpPr>
        <p:spPr>
          <a:xfrm>
            <a:off x="928458" y="4180767"/>
            <a:ext cx="3414942" cy="607206"/>
          </a:xfrm>
          <a:prstGeom prst="roundRect">
            <a:avLst/>
          </a:prstGeom>
          <a:solidFill>
            <a:schemeClr val="bg1"/>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it-IT" sz="1100" dirty="0">
              <a:solidFill>
                <a:srgbClr val="05294A"/>
              </a:solidFill>
            </a:endParaRPr>
          </a:p>
          <a:p>
            <a:pPr algn="ctr"/>
            <a:r>
              <a:rPr lang="it-IT" sz="1100" dirty="0">
                <a:solidFill>
                  <a:srgbClr val="05294A"/>
                </a:solidFill>
              </a:rPr>
              <a:t>Graph-encoder basato su GNN per estrarre informazioni strutturali dai grafi.</a:t>
            </a:r>
            <a:endParaRPr lang="it-IT" sz="1100" dirty="0"/>
          </a:p>
          <a:p>
            <a:pPr algn="ctr"/>
            <a:endParaRPr lang="it-IT" sz="1100" b="1" dirty="0">
              <a:solidFill>
                <a:schemeClr val="tx1"/>
              </a:solidFill>
            </a:endParaRPr>
          </a:p>
        </p:txBody>
      </p:sp>
      <p:sp>
        <p:nvSpPr>
          <p:cNvPr id="36" name="Rectangle: Rounded Corners 35">
            <a:extLst>
              <a:ext uri="{FF2B5EF4-FFF2-40B4-BE49-F238E27FC236}">
                <a16:creationId xmlns:a16="http://schemas.microsoft.com/office/drawing/2014/main" id="{3252A8C0-84C6-1F54-EB1B-C25DC2C3D96B}"/>
              </a:ext>
            </a:extLst>
          </p:cNvPr>
          <p:cNvSpPr/>
          <p:nvPr/>
        </p:nvSpPr>
        <p:spPr>
          <a:xfrm>
            <a:off x="5251873" y="4141595"/>
            <a:ext cx="3414942" cy="607206"/>
          </a:xfrm>
          <a:prstGeom prst="roundRect">
            <a:avLst/>
          </a:prstGeom>
          <a:solidFill>
            <a:schemeClr val="bg1"/>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indent="0" algn="ctr"/>
            <a:r>
              <a:rPr lang="it-IT" sz="1100" dirty="0">
                <a:solidFill>
                  <a:srgbClr val="05294A"/>
                </a:solidFill>
              </a:rPr>
              <a:t>Encoder testuale basato su DNABERT-2 per acquisire informazioni semantiche e relazioni contestuali dalla sequenza di DNA.</a:t>
            </a:r>
          </a:p>
        </p:txBody>
      </p:sp>
    </p:spTree>
    <p:extLst>
      <p:ext uri="{BB962C8B-B14F-4D97-AF65-F5344CB8AC3E}">
        <p14:creationId xmlns:p14="http://schemas.microsoft.com/office/powerpoint/2010/main" val="160163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092DC5E8-F2DC-08A6-E7BD-40AE93A04C7B}"/>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088B5971-9521-DF3F-5351-8DF0AC74E982}"/>
              </a:ext>
            </a:extLst>
          </p:cNvPr>
          <p:cNvGrpSpPr/>
          <p:nvPr/>
        </p:nvGrpSpPr>
        <p:grpSpPr>
          <a:xfrm>
            <a:off x="1364917" y="1593319"/>
            <a:ext cx="1447129" cy="1353622"/>
            <a:chOff x="1295400" y="1607820"/>
            <a:chExt cx="2476500" cy="2316480"/>
          </a:xfrm>
        </p:grpSpPr>
        <p:sp>
          <p:nvSpPr>
            <p:cNvPr id="11" name="Rectangle 10">
              <a:extLst>
                <a:ext uri="{FF2B5EF4-FFF2-40B4-BE49-F238E27FC236}">
                  <a16:creationId xmlns:a16="http://schemas.microsoft.com/office/drawing/2014/main" id="{C23BF45C-0453-AA9E-E608-512EFEE1C270}"/>
                </a:ext>
              </a:extLst>
            </p:cNvPr>
            <p:cNvSpPr/>
            <p:nvPr/>
          </p:nvSpPr>
          <p:spPr>
            <a:xfrm>
              <a:off x="1295400" y="1607820"/>
              <a:ext cx="2476500" cy="2316480"/>
            </a:xfrm>
            <a:prstGeom prst="rect">
              <a:avLst/>
            </a:prstGeom>
            <a:ln>
              <a:solidFill>
                <a:srgbClr val="000000"/>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grpSp>
          <p:nvGrpSpPr>
            <p:cNvPr id="19" name="Group 18">
              <a:extLst>
                <a:ext uri="{FF2B5EF4-FFF2-40B4-BE49-F238E27FC236}">
                  <a16:creationId xmlns:a16="http://schemas.microsoft.com/office/drawing/2014/main" id="{16DBDAB3-0387-E7B8-4967-03A6F9CE4BE3}"/>
                </a:ext>
              </a:extLst>
            </p:cNvPr>
            <p:cNvGrpSpPr/>
            <p:nvPr/>
          </p:nvGrpSpPr>
          <p:grpSpPr>
            <a:xfrm>
              <a:off x="1836040" y="2167890"/>
              <a:ext cx="1491615" cy="1421130"/>
              <a:chOff x="1807845" y="2023110"/>
              <a:chExt cx="1491615" cy="1421130"/>
            </a:xfrm>
          </p:grpSpPr>
          <p:sp>
            <p:nvSpPr>
              <p:cNvPr id="18" name="Rectangle 17">
                <a:extLst>
                  <a:ext uri="{FF2B5EF4-FFF2-40B4-BE49-F238E27FC236}">
                    <a16:creationId xmlns:a16="http://schemas.microsoft.com/office/drawing/2014/main" id="{71339B6E-9214-05D6-342E-FC3BFAA2F0CA}"/>
                  </a:ext>
                </a:extLst>
              </p:cNvPr>
              <p:cNvSpPr/>
              <p:nvPr/>
            </p:nvSpPr>
            <p:spPr>
              <a:xfrm>
                <a:off x="1807845" y="2023110"/>
                <a:ext cx="114300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ctangle 16">
                <a:extLst>
                  <a:ext uri="{FF2B5EF4-FFF2-40B4-BE49-F238E27FC236}">
                    <a16:creationId xmlns:a16="http://schemas.microsoft.com/office/drawing/2014/main" id="{8CA6B4D7-1F1A-5198-80E5-CF69CFEEFC13}"/>
                  </a:ext>
                </a:extLst>
              </p:cNvPr>
              <p:cNvSpPr/>
              <p:nvPr/>
            </p:nvSpPr>
            <p:spPr>
              <a:xfrm>
                <a:off x="1931670" y="2162175"/>
                <a:ext cx="114300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0668229E-DA1E-CDA8-4C19-CD33C477AD96}"/>
                  </a:ext>
                </a:extLst>
              </p:cNvPr>
              <p:cNvSpPr/>
              <p:nvPr/>
            </p:nvSpPr>
            <p:spPr>
              <a:xfrm>
                <a:off x="2156460" y="2301240"/>
                <a:ext cx="1143000" cy="1143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900" dirty="0">
                    <a:solidFill>
                      <a:schemeClr val="tx1"/>
                    </a:solidFill>
                  </a:rPr>
                  <a:t>GNN</a:t>
                </a:r>
                <a:endParaRPr lang="it-IT" dirty="0">
                  <a:solidFill>
                    <a:schemeClr val="tx1"/>
                  </a:solidFill>
                </a:endParaRPr>
              </a:p>
            </p:txBody>
          </p:sp>
        </p:grpSp>
        <p:sp>
          <p:nvSpPr>
            <p:cNvPr id="20" name="TextBox 19">
              <a:extLst>
                <a:ext uri="{FF2B5EF4-FFF2-40B4-BE49-F238E27FC236}">
                  <a16:creationId xmlns:a16="http://schemas.microsoft.com/office/drawing/2014/main" id="{462BE554-FEF9-D62E-6502-AECB550AC8AC}"/>
                </a:ext>
              </a:extLst>
            </p:cNvPr>
            <p:cNvSpPr txBox="1"/>
            <p:nvPr/>
          </p:nvSpPr>
          <p:spPr>
            <a:xfrm>
              <a:off x="1758865" y="1703330"/>
              <a:ext cx="1544998" cy="395027"/>
            </a:xfrm>
            <a:prstGeom prst="rect">
              <a:avLst/>
            </a:prstGeom>
            <a:noFill/>
          </p:spPr>
          <p:txBody>
            <a:bodyPr wrap="none" rtlCol="0">
              <a:spAutoFit/>
            </a:bodyPr>
            <a:lstStyle/>
            <a:p>
              <a:r>
                <a:rPr lang="it-IT" sz="900" dirty="0"/>
                <a:t>GNN Encoder</a:t>
              </a:r>
            </a:p>
          </p:txBody>
        </p:sp>
      </p:grpSp>
      <p:grpSp>
        <p:nvGrpSpPr>
          <p:cNvPr id="24" name="Group 23">
            <a:extLst>
              <a:ext uri="{FF2B5EF4-FFF2-40B4-BE49-F238E27FC236}">
                <a16:creationId xmlns:a16="http://schemas.microsoft.com/office/drawing/2014/main" id="{042CE7DC-6163-C45D-C2B4-B308FAC59B55}"/>
              </a:ext>
            </a:extLst>
          </p:cNvPr>
          <p:cNvGrpSpPr/>
          <p:nvPr/>
        </p:nvGrpSpPr>
        <p:grpSpPr>
          <a:xfrm>
            <a:off x="5865374" y="1558484"/>
            <a:ext cx="1548385" cy="1172008"/>
            <a:chOff x="5721095" y="1828800"/>
            <a:chExt cx="2476500" cy="1874520"/>
          </a:xfrm>
        </p:grpSpPr>
        <p:sp>
          <p:nvSpPr>
            <p:cNvPr id="21" name="Trapezoid 20">
              <a:extLst>
                <a:ext uri="{FF2B5EF4-FFF2-40B4-BE49-F238E27FC236}">
                  <a16:creationId xmlns:a16="http://schemas.microsoft.com/office/drawing/2014/main" id="{04455DA3-AB71-FD79-ADCF-45262A053534}"/>
                </a:ext>
              </a:extLst>
            </p:cNvPr>
            <p:cNvSpPr/>
            <p:nvPr/>
          </p:nvSpPr>
          <p:spPr>
            <a:xfrm rot="10800000">
              <a:off x="5721095" y="1828800"/>
              <a:ext cx="2476500" cy="1874520"/>
            </a:xfrm>
            <a:prstGeom prst="trapezoid">
              <a:avLst>
                <a:gd name="adj" fmla="val 35163"/>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2" name="TextBox 21">
              <a:extLst>
                <a:ext uri="{FF2B5EF4-FFF2-40B4-BE49-F238E27FC236}">
                  <a16:creationId xmlns:a16="http://schemas.microsoft.com/office/drawing/2014/main" id="{1E83341B-1273-EE2A-E6BC-2E0A2DEE0DF6}"/>
                </a:ext>
              </a:extLst>
            </p:cNvPr>
            <p:cNvSpPr txBox="1"/>
            <p:nvPr/>
          </p:nvSpPr>
          <p:spPr>
            <a:xfrm>
              <a:off x="6333683" y="2619428"/>
              <a:ext cx="838691" cy="230831"/>
            </a:xfrm>
            <a:prstGeom prst="rect">
              <a:avLst/>
            </a:prstGeom>
            <a:noFill/>
          </p:spPr>
          <p:txBody>
            <a:bodyPr wrap="none" rtlCol="0">
              <a:spAutoFit/>
            </a:bodyPr>
            <a:lstStyle/>
            <a:p>
              <a:r>
                <a:rPr lang="it-IT" sz="900" dirty="0"/>
                <a:t>DNABERT-2</a:t>
              </a:r>
              <a:endParaRPr lang="it-IT" dirty="0"/>
            </a:p>
          </p:txBody>
        </p:sp>
      </p:grpSp>
      <p:sp>
        <p:nvSpPr>
          <p:cNvPr id="2" name="Rectangle: Rounded Corners 1">
            <a:extLst>
              <a:ext uri="{FF2B5EF4-FFF2-40B4-BE49-F238E27FC236}">
                <a16:creationId xmlns:a16="http://schemas.microsoft.com/office/drawing/2014/main" id="{62FECBA6-2587-F830-C0F4-19D5B1DE3AA1}"/>
              </a:ext>
            </a:extLst>
          </p:cNvPr>
          <p:cNvSpPr/>
          <p:nvPr/>
        </p:nvSpPr>
        <p:spPr>
          <a:xfrm>
            <a:off x="1621837" y="3365294"/>
            <a:ext cx="916714" cy="281940"/>
          </a:xfrm>
          <a:prstGeom prst="roundRect">
            <a:avLst/>
          </a:prstGeom>
          <a:solidFill>
            <a:srgbClr val="DCD664"/>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sz="1200" b="1" dirty="0">
                <a:solidFill>
                  <a:schemeClr val="tx1"/>
                </a:solidFill>
              </a:rPr>
              <a:t>G</a:t>
            </a:r>
          </a:p>
        </p:txBody>
      </p:sp>
      <p:sp>
        <p:nvSpPr>
          <p:cNvPr id="3" name="Rectangle: Rounded Corners 2">
            <a:extLst>
              <a:ext uri="{FF2B5EF4-FFF2-40B4-BE49-F238E27FC236}">
                <a16:creationId xmlns:a16="http://schemas.microsoft.com/office/drawing/2014/main" id="{F5B67FC7-D86B-872C-115C-8F2258F27E41}"/>
              </a:ext>
            </a:extLst>
          </p:cNvPr>
          <p:cNvSpPr/>
          <p:nvPr/>
        </p:nvSpPr>
        <p:spPr>
          <a:xfrm>
            <a:off x="6241608" y="3365294"/>
            <a:ext cx="916714" cy="281940"/>
          </a:xfrm>
          <a:prstGeom prst="roundRect">
            <a:avLst/>
          </a:prstGeom>
          <a:solidFill>
            <a:srgbClr val="DCD664"/>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sz="1200" b="1" dirty="0">
                <a:solidFill>
                  <a:schemeClr val="tx1"/>
                </a:solidFill>
              </a:rPr>
              <a:t>D</a:t>
            </a:r>
          </a:p>
        </p:txBody>
      </p:sp>
      <p:sp>
        <p:nvSpPr>
          <p:cNvPr id="4" name="Rectangle: Rounded Corners 3">
            <a:extLst>
              <a:ext uri="{FF2B5EF4-FFF2-40B4-BE49-F238E27FC236}">
                <a16:creationId xmlns:a16="http://schemas.microsoft.com/office/drawing/2014/main" id="{9C03D019-C2BE-5FFF-826E-D6FF714990A5}"/>
              </a:ext>
            </a:extLst>
          </p:cNvPr>
          <p:cNvSpPr/>
          <p:nvPr/>
        </p:nvSpPr>
        <p:spPr>
          <a:xfrm>
            <a:off x="4039428" y="3393335"/>
            <a:ext cx="916714" cy="281940"/>
          </a:xfrm>
          <a:prstGeom prst="roundRect">
            <a:avLst/>
          </a:prstGeom>
          <a:solidFill>
            <a:srgbClr val="F27644"/>
          </a:solidFill>
          <a:ln>
            <a:solidFill>
              <a:srgbClr val="C0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sz="900" b="1" dirty="0">
                <a:solidFill>
                  <a:schemeClr val="tx1"/>
                </a:solidFill>
              </a:rPr>
              <a:t>Dot product</a:t>
            </a:r>
          </a:p>
        </p:txBody>
      </p:sp>
      <p:cxnSp>
        <p:nvCxnSpPr>
          <p:cNvPr id="7" name="Straight Arrow Connector 6">
            <a:extLst>
              <a:ext uri="{FF2B5EF4-FFF2-40B4-BE49-F238E27FC236}">
                <a16:creationId xmlns:a16="http://schemas.microsoft.com/office/drawing/2014/main" id="{204111AF-2947-5541-C4F1-56F5847D8F46}"/>
              </a:ext>
            </a:extLst>
          </p:cNvPr>
          <p:cNvCxnSpPr>
            <a:cxnSpLocks/>
          </p:cNvCxnSpPr>
          <p:nvPr/>
        </p:nvCxnSpPr>
        <p:spPr>
          <a:xfrm>
            <a:off x="2613660" y="3510373"/>
            <a:ext cx="135636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BBAC4E31-501E-3E02-31B8-20451ACA3C52}"/>
              </a:ext>
            </a:extLst>
          </p:cNvPr>
          <p:cNvCxnSpPr>
            <a:cxnSpLocks/>
          </p:cNvCxnSpPr>
          <p:nvPr/>
        </p:nvCxnSpPr>
        <p:spPr>
          <a:xfrm flipH="1">
            <a:off x="5017930" y="3506264"/>
            <a:ext cx="116189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15BEDCA-0D97-3B6C-D080-F1EDF4BBA445}"/>
              </a:ext>
            </a:extLst>
          </p:cNvPr>
          <p:cNvCxnSpPr>
            <a:cxnSpLocks/>
          </p:cNvCxnSpPr>
          <p:nvPr/>
        </p:nvCxnSpPr>
        <p:spPr>
          <a:xfrm>
            <a:off x="2080194" y="3037634"/>
            <a:ext cx="0" cy="22098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7586AFB8-4AB0-CA03-3999-05DB26C75CA7}"/>
              </a:ext>
            </a:extLst>
          </p:cNvPr>
          <p:cNvSpPr/>
          <p:nvPr/>
        </p:nvSpPr>
        <p:spPr>
          <a:xfrm>
            <a:off x="5858597" y="176036"/>
            <a:ext cx="1548385" cy="624840"/>
          </a:xfrm>
          <a:prstGeom prst="roundRect">
            <a:avLst/>
          </a:prstGeom>
          <a:solidFill>
            <a:schemeClr val="bg1"/>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b="1" dirty="0">
                <a:solidFill>
                  <a:schemeClr val="tx1"/>
                </a:solidFill>
              </a:rPr>
              <a:t>AGACGTAGCATCGATC</a:t>
            </a:r>
          </a:p>
        </p:txBody>
      </p:sp>
      <p:cxnSp>
        <p:nvCxnSpPr>
          <p:cNvPr id="27" name="Straight Arrow Connector 26">
            <a:extLst>
              <a:ext uri="{FF2B5EF4-FFF2-40B4-BE49-F238E27FC236}">
                <a16:creationId xmlns:a16="http://schemas.microsoft.com/office/drawing/2014/main" id="{B2533A68-3026-C844-9F24-B4B906D5792C}"/>
              </a:ext>
            </a:extLst>
          </p:cNvPr>
          <p:cNvCxnSpPr>
            <a:cxnSpLocks/>
          </p:cNvCxnSpPr>
          <p:nvPr/>
        </p:nvCxnSpPr>
        <p:spPr>
          <a:xfrm>
            <a:off x="6620939" y="992744"/>
            <a:ext cx="0" cy="49803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14C3CF39-14FB-9930-A3B3-746EA1A4490A}"/>
              </a:ext>
            </a:extLst>
          </p:cNvPr>
          <p:cNvSpPr/>
          <p:nvPr/>
        </p:nvSpPr>
        <p:spPr>
          <a:xfrm>
            <a:off x="1364917" y="197494"/>
            <a:ext cx="270823" cy="270823"/>
          </a:xfrm>
          <a:prstGeom prst="ellipse">
            <a:avLst/>
          </a:prstGeom>
          <a:solidFill>
            <a:srgbClr val="7030A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 29">
            <a:extLst>
              <a:ext uri="{FF2B5EF4-FFF2-40B4-BE49-F238E27FC236}">
                <a16:creationId xmlns:a16="http://schemas.microsoft.com/office/drawing/2014/main" id="{D70F2DF8-B5E7-06B1-B9F3-EF30BC3EA2D1}"/>
              </a:ext>
            </a:extLst>
          </p:cNvPr>
          <p:cNvSpPr/>
          <p:nvPr/>
        </p:nvSpPr>
        <p:spPr>
          <a:xfrm>
            <a:off x="2077920" y="191162"/>
            <a:ext cx="270823" cy="270823"/>
          </a:xfrm>
          <a:prstGeom prst="ellipse">
            <a:avLst/>
          </a:prstGeom>
          <a:solidFill>
            <a:schemeClr val="accent5">
              <a:lumMod val="60000"/>
              <a:lumOff val="4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 30">
            <a:extLst>
              <a:ext uri="{FF2B5EF4-FFF2-40B4-BE49-F238E27FC236}">
                <a16:creationId xmlns:a16="http://schemas.microsoft.com/office/drawing/2014/main" id="{B1BA92D5-2A39-C3AD-72A5-CECEE7F63883}"/>
              </a:ext>
            </a:extLst>
          </p:cNvPr>
          <p:cNvSpPr/>
          <p:nvPr/>
        </p:nvSpPr>
        <p:spPr>
          <a:xfrm>
            <a:off x="1635740" y="671472"/>
            <a:ext cx="270823" cy="27082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 31">
            <a:extLst>
              <a:ext uri="{FF2B5EF4-FFF2-40B4-BE49-F238E27FC236}">
                <a16:creationId xmlns:a16="http://schemas.microsoft.com/office/drawing/2014/main" id="{1919FF05-B854-DDEA-674F-CB4609069A58}"/>
              </a:ext>
            </a:extLst>
          </p:cNvPr>
          <p:cNvSpPr/>
          <p:nvPr/>
        </p:nvSpPr>
        <p:spPr>
          <a:xfrm>
            <a:off x="2494425" y="623528"/>
            <a:ext cx="270823" cy="270823"/>
          </a:xfrm>
          <a:prstGeom prst="ellipse">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4" name="Straight Connector 33">
            <a:extLst>
              <a:ext uri="{FF2B5EF4-FFF2-40B4-BE49-F238E27FC236}">
                <a16:creationId xmlns:a16="http://schemas.microsoft.com/office/drawing/2014/main" id="{C257E65D-D16E-B724-730F-EFF444515ACD}"/>
              </a:ext>
            </a:extLst>
          </p:cNvPr>
          <p:cNvCxnSpPr>
            <a:stCxn id="29" idx="5"/>
            <a:endCxn id="31" idx="0"/>
          </p:cNvCxnSpPr>
          <p:nvPr/>
        </p:nvCxnSpPr>
        <p:spPr>
          <a:xfrm>
            <a:off x="1596079" y="428656"/>
            <a:ext cx="175073" cy="2428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8372C9-0486-C5DD-D891-324E32C97235}"/>
              </a:ext>
            </a:extLst>
          </p:cNvPr>
          <p:cNvCxnSpPr>
            <a:cxnSpLocks/>
          </p:cNvCxnSpPr>
          <p:nvPr/>
        </p:nvCxnSpPr>
        <p:spPr>
          <a:xfrm>
            <a:off x="2333562" y="438537"/>
            <a:ext cx="175073" cy="2428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EA03AF-BDE2-0B91-AD25-F87941D13477}"/>
              </a:ext>
            </a:extLst>
          </p:cNvPr>
          <p:cNvCxnSpPr>
            <a:cxnSpLocks/>
            <a:stCxn id="31" idx="6"/>
          </p:cNvCxnSpPr>
          <p:nvPr/>
        </p:nvCxnSpPr>
        <p:spPr>
          <a:xfrm flipV="1">
            <a:off x="1906563" y="800876"/>
            <a:ext cx="587862" cy="60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A095BE-B943-64D7-DFAD-AE9E67374FEF}"/>
              </a:ext>
            </a:extLst>
          </p:cNvPr>
          <p:cNvCxnSpPr>
            <a:cxnSpLocks/>
            <a:stCxn id="30" idx="3"/>
            <a:endCxn id="31" idx="7"/>
          </p:cNvCxnSpPr>
          <p:nvPr/>
        </p:nvCxnSpPr>
        <p:spPr>
          <a:xfrm flipH="1">
            <a:off x="1866902" y="422324"/>
            <a:ext cx="250679" cy="2888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554BAC8-88F3-8ABF-8F2B-6BF9FE56FE33}"/>
              </a:ext>
            </a:extLst>
          </p:cNvPr>
          <p:cNvCxnSpPr>
            <a:cxnSpLocks/>
          </p:cNvCxnSpPr>
          <p:nvPr/>
        </p:nvCxnSpPr>
        <p:spPr>
          <a:xfrm>
            <a:off x="2104059" y="959823"/>
            <a:ext cx="0" cy="49803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DE681DAF-3182-D801-FC80-2ED76ECC89C7}"/>
              </a:ext>
            </a:extLst>
          </p:cNvPr>
          <p:cNvCxnSpPr>
            <a:cxnSpLocks/>
          </p:cNvCxnSpPr>
          <p:nvPr/>
        </p:nvCxnSpPr>
        <p:spPr>
          <a:xfrm>
            <a:off x="4497785" y="3753922"/>
            <a:ext cx="0" cy="17799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53" name="Rectangle: Rounded Corners 52">
            <a:extLst>
              <a:ext uri="{FF2B5EF4-FFF2-40B4-BE49-F238E27FC236}">
                <a16:creationId xmlns:a16="http://schemas.microsoft.com/office/drawing/2014/main" id="{0B791F6B-78BE-B557-2736-A145871AAD03}"/>
              </a:ext>
            </a:extLst>
          </p:cNvPr>
          <p:cNvSpPr/>
          <p:nvPr/>
        </p:nvSpPr>
        <p:spPr>
          <a:xfrm>
            <a:off x="4039428" y="4010567"/>
            <a:ext cx="916714" cy="281940"/>
          </a:xfrm>
          <a:prstGeom prst="roundRect">
            <a:avLst/>
          </a:prstGeom>
          <a:solidFill>
            <a:srgbClr val="DCD664"/>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sz="1200" b="1" dirty="0">
                <a:solidFill>
                  <a:schemeClr val="tx1"/>
                </a:solidFill>
              </a:rPr>
              <a:t>L</a:t>
            </a:r>
            <a:endParaRPr lang="it-IT" b="1" dirty="0">
              <a:solidFill>
                <a:schemeClr val="tx1"/>
              </a:solidFill>
            </a:endParaRPr>
          </a:p>
        </p:txBody>
      </p:sp>
      <p:cxnSp>
        <p:nvCxnSpPr>
          <p:cNvPr id="54" name="Straight Arrow Connector 53">
            <a:extLst>
              <a:ext uri="{FF2B5EF4-FFF2-40B4-BE49-F238E27FC236}">
                <a16:creationId xmlns:a16="http://schemas.microsoft.com/office/drawing/2014/main" id="{7FDEFA3E-0D01-CF51-9EB5-4A4359F47580}"/>
              </a:ext>
            </a:extLst>
          </p:cNvPr>
          <p:cNvCxnSpPr>
            <a:cxnSpLocks/>
          </p:cNvCxnSpPr>
          <p:nvPr/>
        </p:nvCxnSpPr>
        <p:spPr>
          <a:xfrm>
            <a:off x="4507390" y="4363522"/>
            <a:ext cx="0" cy="17799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55" name="Rectangle: Rounded Corners 54">
            <a:extLst>
              <a:ext uri="{FF2B5EF4-FFF2-40B4-BE49-F238E27FC236}">
                <a16:creationId xmlns:a16="http://schemas.microsoft.com/office/drawing/2014/main" id="{E11D35C9-BF99-58A3-DDF5-F93DFE186CBF}"/>
              </a:ext>
            </a:extLst>
          </p:cNvPr>
          <p:cNvSpPr/>
          <p:nvPr/>
        </p:nvSpPr>
        <p:spPr>
          <a:xfrm>
            <a:off x="4049033" y="4628657"/>
            <a:ext cx="916714" cy="281940"/>
          </a:xfrm>
          <a:prstGeom prst="roundRect">
            <a:avLst/>
          </a:prstGeom>
          <a:solidFill>
            <a:srgbClr val="92D050"/>
          </a:solidFill>
          <a:ln>
            <a:solidFill>
              <a:srgbClr val="00B05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sz="1200" b="1" dirty="0">
                <a:solidFill>
                  <a:schemeClr val="tx1"/>
                </a:solidFill>
              </a:rPr>
              <a:t>Loss</a:t>
            </a:r>
            <a:endParaRPr lang="it-IT" b="1" dirty="0">
              <a:solidFill>
                <a:schemeClr val="tx1"/>
              </a:solidFill>
            </a:endParaRPr>
          </a:p>
        </p:txBody>
      </p:sp>
      <p:cxnSp>
        <p:nvCxnSpPr>
          <p:cNvPr id="58" name="Straight Arrow Connector 57">
            <a:extLst>
              <a:ext uri="{FF2B5EF4-FFF2-40B4-BE49-F238E27FC236}">
                <a16:creationId xmlns:a16="http://schemas.microsoft.com/office/drawing/2014/main" id="{A9CCBF43-A6E0-75C0-93DE-D8ECAEE275DD}"/>
              </a:ext>
            </a:extLst>
          </p:cNvPr>
          <p:cNvCxnSpPr>
            <a:cxnSpLocks/>
          </p:cNvCxnSpPr>
          <p:nvPr/>
        </p:nvCxnSpPr>
        <p:spPr>
          <a:xfrm>
            <a:off x="6658197" y="2831934"/>
            <a:ext cx="0" cy="46584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28319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6" name="Google Shape;120;p25">
            <a:extLst>
              <a:ext uri="{FF2B5EF4-FFF2-40B4-BE49-F238E27FC236}">
                <a16:creationId xmlns:a16="http://schemas.microsoft.com/office/drawing/2014/main" id="{0596C39A-588E-5D6E-4671-941677550318}"/>
              </a:ext>
            </a:extLst>
          </p:cNvPr>
          <p:cNvSpPr txBox="1">
            <a:spLocks/>
          </p:cNvSpPr>
          <p:nvPr/>
        </p:nvSpPr>
        <p:spPr>
          <a:xfrm>
            <a:off x="1201827" y="225615"/>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FUNZIONE DI LOSS</a:t>
            </a:r>
          </a:p>
        </p:txBody>
      </p:sp>
      <p:sp>
        <p:nvSpPr>
          <p:cNvPr id="7" name="CasellaDiTesto 6">
            <a:extLst>
              <a:ext uri="{FF2B5EF4-FFF2-40B4-BE49-F238E27FC236}">
                <a16:creationId xmlns:a16="http://schemas.microsoft.com/office/drawing/2014/main" id="{71202389-721C-330D-C6D2-98BC2CEFB323}"/>
              </a:ext>
            </a:extLst>
          </p:cNvPr>
          <p:cNvSpPr txBox="1"/>
          <p:nvPr/>
        </p:nvSpPr>
        <p:spPr>
          <a:xfrm>
            <a:off x="196645" y="1166612"/>
            <a:ext cx="8662219" cy="749991"/>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200" b="0" dirty="0"/>
              <a:t>La funzione </a:t>
            </a:r>
            <a:r>
              <a:rPr lang="it-IT" sz="1200" b="0" dirty="0" err="1"/>
              <a:t>InfoNCE</a:t>
            </a:r>
            <a:r>
              <a:rPr lang="it-IT" sz="1200" b="0" dirty="0"/>
              <a:t> valuta l'allineamento della rappresentazione del contesto con le future caratteristiche rispetto ai campioni negativi. Incentiva il modello a massimizzare la somiglianza tra il contesto e le rappresentazioni future, mentre riduce al minimo la similarità con i campioni negativi.</a:t>
            </a:r>
          </a:p>
        </p:txBody>
      </p:sp>
      <mc:AlternateContent xmlns:mc="http://schemas.openxmlformats.org/markup-compatibility/2006" xmlns:a14="http://schemas.microsoft.com/office/drawing/2010/main">
        <mc:Choice Requires="a14">
          <p:sp>
            <p:nvSpPr>
              <p:cNvPr id="8" name="Google Shape;306;p32">
                <a:extLst>
                  <a:ext uri="{FF2B5EF4-FFF2-40B4-BE49-F238E27FC236}">
                    <a16:creationId xmlns:a16="http://schemas.microsoft.com/office/drawing/2014/main" id="{1E153010-B5DF-A604-D0D6-8CBA0BF40C46}"/>
                  </a:ext>
                </a:extLst>
              </p:cNvPr>
              <p:cNvSpPr txBox="1"/>
              <p:nvPr/>
            </p:nvSpPr>
            <p:spPr>
              <a:xfrm>
                <a:off x="196645" y="2242898"/>
                <a:ext cx="5101122" cy="1202661"/>
              </a:xfrm>
              <a:prstGeom prst="roundRect">
                <a:avLst/>
              </a:prstGeom>
              <a:solidFill>
                <a:srgbClr val="FFFFFF">
                  <a:alpha val="60000"/>
                </a:srgbClr>
              </a:solidFill>
              <a:ln>
                <a:noFill/>
              </a:ln>
            </p:spPr>
            <p:txBody>
              <a:bodyPr spcFirstLastPara="1" wrap="square" lIns="91425" tIns="91425" rIns="91425" bIns="91425" anchor="t" anchorCtr="0">
                <a:noAutofit/>
              </a:bodyPr>
              <a:lstStyle/>
              <a:p>
                <a:pPr algn="ctr">
                  <a:spcAft>
                    <a:spcPts val="1600"/>
                  </a:spcAft>
                </a:pPr>
                <a14:m>
                  <m:oMathPara xmlns:m="http://schemas.openxmlformats.org/officeDocument/2006/math">
                    <m:oMathParaPr>
                      <m:jc m:val="centerGroup"/>
                    </m:oMathParaPr>
                    <m:oMath xmlns:m="http://schemas.openxmlformats.org/officeDocument/2006/math">
                      <m:sSub>
                        <m:sSubPr>
                          <m:ctrlPr>
                            <a:rPr lang="it-IT" sz="2000" b="1" i="1" smtClean="0">
                              <a:solidFill>
                                <a:srgbClr val="05294A"/>
                              </a:solidFill>
                              <a:latin typeface="Cambria Math" panose="02040503050406030204" pitchFamily="18" charset="0"/>
                              <a:ea typeface="Abel"/>
                              <a:cs typeface="Abel"/>
                              <a:sym typeface="Abel"/>
                            </a:rPr>
                          </m:ctrlPr>
                        </m:sSubPr>
                        <m:e>
                          <m:r>
                            <a:rPr lang="it-IT" sz="2000" b="1" i="1" smtClean="0">
                              <a:solidFill>
                                <a:srgbClr val="05294A"/>
                              </a:solidFill>
                              <a:latin typeface="Cambria Math" panose="02040503050406030204" pitchFamily="18" charset="0"/>
                              <a:ea typeface="Abel"/>
                              <a:cs typeface="Abel"/>
                              <a:sym typeface="Abel"/>
                            </a:rPr>
                            <m:t>𝑳</m:t>
                          </m:r>
                        </m:e>
                        <m:sub>
                          <m:r>
                            <a:rPr lang="it-IT" sz="2000" b="1" i="1" smtClean="0">
                              <a:solidFill>
                                <a:srgbClr val="05294A"/>
                              </a:solidFill>
                              <a:latin typeface="Cambria Math" panose="02040503050406030204" pitchFamily="18" charset="0"/>
                              <a:ea typeface="Abel"/>
                              <a:cs typeface="Abel"/>
                              <a:sym typeface="Abel"/>
                            </a:rPr>
                            <m:t>𝒊𝒏𝒇𝒐𝑵𝑪𝑬</m:t>
                          </m:r>
                        </m:sub>
                      </m:sSub>
                      <m:r>
                        <a:rPr lang="it-IT" sz="2000" b="1" i="1" smtClean="0">
                          <a:solidFill>
                            <a:srgbClr val="05294A"/>
                          </a:solidFill>
                          <a:latin typeface="Cambria Math" panose="02040503050406030204" pitchFamily="18" charset="0"/>
                          <a:ea typeface="Abel"/>
                          <a:cs typeface="Abel"/>
                          <a:sym typeface="Abel"/>
                        </a:rPr>
                        <m:t>=−</m:t>
                      </m:r>
                      <m:sSub>
                        <m:sSubPr>
                          <m:ctrlPr>
                            <a:rPr lang="it-IT" sz="2000" b="1" i="1" smtClean="0">
                              <a:solidFill>
                                <a:srgbClr val="05294A"/>
                              </a:solidFill>
                              <a:latin typeface="Cambria Math" panose="02040503050406030204" pitchFamily="18" charset="0"/>
                              <a:ea typeface="Cambria Math" panose="02040503050406030204" pitchFamily="18" charset="0"/>
                              <a:cs typeface="Abel"/>
                              <a:sym typeface="Abel"/>
                            </a:rPr>
                          </m:ctrlPr>
                        </m:sSubPr>
                        <m:e>
                          <m:r>
                            <a:rPr lang="it-IT" sz="2000" b="1" i="1" smtClean="0">
                              <a:solidFill>
                                <a:srgbClr val="05294A"/>
                              </a:solidFill>
                              <a:latin typeface="Cambria Math" panose="02040503050406030204" pitchFamily="18" charset="0"/>
                              <a:ea typeface="Cambria Math" panose="02040503050406030204" pitchFamily="18" charset="0"/>
                              <a:cs typeface="Abel"/>
                              <a:sym typeface="Abel"/>
                            </a:rPr>
                            <m:t>𝚬</m:t>
                          </m:r>
                        </m:e>
                        <m:sub>
                          <m:r>
                            <a:rPr lang="it-IT" sz="2000" b="1" i="1" smtClean="0">
                              <a:solidFill>
                                <a:srgbClr val="05294A"/>
                              </a:solidFill>
                              <a:latin typeface="Cambria Math" panose="02040503050406030204" pitchFamily="18" charset="0"/>
                              <a:ea typeface="Cambria Math" panose="02040503050406030204" pitchFamily="18" charset="0"/>
                              <a:cs typeface="Abel"/>
                              <a:sym typeface="Abel"/>
                            </a:rPr>
                            <m:t>𝒔</m:t>
                          </m:r>
                        </m:sub>
                      </m:sSub>
                      <m:r>
                        <a:rPr lang="it-IT" sz="2000" b="1" i="1" smtClean="0">
                          <a:solidFill>
                            <a:srgbClr val="05294A"/>
                          </a:solidFill>
                          <a:latin typeface="Cambria Math" panose="02040503050406030204" pitchFamily="18" charset="0"/>
                          <a:ea typeface="Cambria Math" panose="02040503050406030204" pitchFamily="18" charset="0"/>
                          <a:cs typeface="Abel"/>
                          <a:sym typeface="Abel"/>
                        </a:rPr>
                        <m:t> </m:t>
                      </m:r>
                      <m:d>
                        <m:dPr>
                          <m:begChr m:val="["/>
                          <m:endChr m:val="]"/>
                          <m:ctrlPr>
                            <a:rPr lang="it-IT" sz="2000" b="1" i="1" smtClean="0">
                              <a:solidFill>
                                <a:srgbClr val="05294A"/>
                              </a:solidFill>
                              <a:latin typeface="Cambria Math" panose="02040503050406030204" pitchFamily="18" charset="0"/>
                              <a:ea typeface="Cambria Math" panose="02040503050406030204" pitchFamily="18" charset="0"/>
                              <a:cs typeface="Abel"/>
                              <a:sym typeface="Abel"/>
                            </a:rPr>
                          </m:ctrlPr>
                        </m:dPr>
                        <m:e>
                          <m:r>
                            <a:rPr lang="it-IT" sz="2000" b="1" i="1" smtClean="0">
                              <a:solidFill>
                                <a:srgbClr val="05294A"/>
                              </a:solidFill>
                              <a:latin typeface="Cambria Math" panose="02040503050406030204" pitchFamily="18" charset="0"/>
                              <a:ea typeface="Cambria Math" panose="02040503050406030204" pitchFamily="18" charset="0"/>
                              <a:cs typeface="Abel"/>
                              <a:sym typeface="Abel"/>
                            </a:rPr>
                            <m:t>𝒍𝒐𝒈</m:t>
                          </m:r>
                          <m:f>
                            <m:fPr>
                              <m:ctrlPr>
                                <a:rPr lang="it-IT" sz="2000" b="1" i="1">
                                  <a:solidFill>
                                    <a:srgbClr val="05294A"/>
                                  </a:solidFill>
                                  <a:latin typeface="Cambria Math" panose="02040503050406030204" pitchFamily="18" charset="0"/>
                                  <a:ea typeface="Cambria Math" panose="02040503050406030204" pitchFamily="18" charset="0"/>
                                  <a:cs typeface="Abel"/>
                                  <a:sym typeface="Abel"/>
                                </a:rPr>
                              </m:ctrlPr>
                            </m:fPr>
                            <m:num>
                              <m:sSub>
                                <m:sSubPr>
                                  <m:ctrlPr>
                                    <a:rPr lang="it-IT" sz="2000" b="1" i="1">
                                      <a:solidFill>
                                        <a:srgbClr val="05294A"/>
                                      </a:solidFill>
                                      <a:latin typeface="Cambria Math" panose="02040503050406030204" pitchFamily="18" charset="0"/>
                                      <a:ea typeface="Cambria Math" panose="02040503050406030204" pitchFamily="18" charset="0"/>
                                      <a:cs typeface="Abel"/>
                                      <a:sym typeface="Abel"/>
                                    </a:rPr>
                                  </m:ctrlPr>
                                </m:sSubPr>
                                <m:e>
                                  <m:r>
                                    <a:rPr lang="it-IT" sz="2000" b="1" i="1">
                                      <a:solidFill>
                                        <a:srgbClr val="05294A"/>
                                      </a:solidFill>
                                      <a:latin typeface="Cambria Math" panose="02040503050406030204" pitchFamily="18" charset="0"/>
                                      <a:ea typeface="Cambria Math" panose="02040503050406030204" pitchFamily="18" charset="0"/>
                                      <a:cs typeface="Abel"/>
                                      <a:sym typeface="Abel"/>
                                    </a:rPr>
                                    <m:t>𝒇</m:t>
                                  </m:r>
                                </m:e>
                                <m:sub>
                                  <m:r>
                                    <a:rPr lang="it-IT" sz="2000" b="1" i="1">
                                      <a:solidFill>
                                        <a:srgbClr val="05294A"/>
                                      </a:solidFill>
                                      <a:latin typeface="Cambria Math" panose="02040503050406030204" pitchFamily="18" charset="0"/>
                                      <a:ea typeface="Cambria Math" panose="02040503050406030204" pitchFamily="18" charset="0"/>
                                      <a:cs typeface="Abel"/>
                                      <a:sym typeface="Abel"/>
                                    </a:rPr>
                                    <m:t>𝜽</m:t>
                                  </m:r>
                                </m:sub>
                              </m:sSub>
                              <m:d>
                                <m:dPr>
                                  <m:ctrlPr>
                                    <a:rPr lang="it-IT" sz="2000" b="1" i="1">
                                      <a:solidFill>
                                        <a:srgbClr val="05294A"/>
                                      </a:solidFill>
                                      <a:latin typeface="Cambria Math" panose="02040503050406030204" pitchFamily="18" charset="0"/>
                                      <a:ea typeface="Cambria Math" panose="02040503050406030204" pitchFamily="18" charset="0"/>
                                      <a:cs typeface="Abel"/>
                                      <a:sym typeface="Abel"/>
                                    </a:rPr>
                                  </m:ctrlPr>
                                </m:dPr>
                                <m:e>
                                  <m:sSub>
                                    <m:sSubPr>
                                      <m:ctrlPr>
                                        <a:rPr lang="it-IT" sz="2000" b="1" i="1">
                                          <a:solidFill>
                                            <a:srgbClr val="05294A"/>
                                          </a:solidFill>
                                          <a:latin typeface="Cambria Math" panose="02040503050406030204" pitchFamily="18" charset="0"/>
                                          <a:ea typeface="Cambria Math" panose="02040503050406030204" pitchFamily="18" charset="0"/>
                                          <a:cs typeface="Abel"/>
                                          <a:sym typeface="Abel"/>
                                        </a:rPr>
                                      </m:ctrlPr>
                                    </m:sSubPr>
                                    <m:e>
                                      <m:r>
                                        <a:rPr lang="it-IT" sz="2000" b="1" i="1">
                                          <a:solidFill>
                                            <a:srgbClr val="05294A"/>
                                          </a:solidFill>
                                          <a:latin typeface="Cambria Math" panose="02040503050406030204" pitchFamily="18" charset="0"/>
                                          <a:ea typeface="Cambria Math" panose="02040503050406030204" pitchFamily="18" charset="0"/>
                                          <a:cs typeface="Abel"/>
                                          <a:sym typeface="Abel"/>
                                        </a:rPr>
                                        <m:t>𝒔</m:t>
                                      </m:r>
                                    </m:e>
                                    <m:sub>
                                      <m:r>
                                        <a:rPr lang="it-IT" sz="2000" b="1" i="1">
                                          <a:solidFill>
                                            <a:srgbClr val="05294A"/>
                                          </a:solidFill>
                                          <a:latin typeface="Cambria Math" panose="02040503050406030204" pitchFamily="18" charset="0"/>
                                          <a:ea typeface="Cambria Math" panose="02040503050406030204" pitchFamily="18" charset="0"/>
                                          <a:cs typeface="Abel"/>
                                          <a:sym typeface="Abel"/>
                                        </a:rPr>
                                        <m:t>𝒕</m:t>
                                      </m:r>
                                      <m:r>
                                        <a:rPr lang="it-IT" sz="2000" b="1" i="1">
                                          <a:solidFill>
                                            <a:srgbClr val="05294A"/>
                                          </a:solidFill>
                                          <a:latin typeface="Cambria Math" panose="02040503050406030204" pitchFamily="18" charset="0"/>
                                          <a:ea typeface="Cambria Math" panose="02040503050406030204" pitchFamily="18" charset="0"/>
                                          <a:cs typeface="Abel"/>
                                          <a:sym typeface="Abel"/>
                                        </a:rPr>
                                        <m:t>+</m:t>
                                      </m:r>
                                      <m:r>
                                        <a:rPr lang="it-IT" sz="2000" b="1" i="1">
                                          <a:solidFill>
                                            <a:srgbClr val="05294A"/>
                                          </a:solidFill>
                                          <a:latin typeface="Cambria Math" panose="02040503050406030204" pitchFamily="18" charset="0"/>
                                          <a:ea typeface="Cambria Math" panose="02040503050406030204" pitchFamily="18" charset="0"/>
                                          <a:cs typeface="Abel"/>
                                          <a:sym typeface="Abel"/>
                                        </a:rPr>
                                        <m:t>𝒌</m:t>
                                      </m:r>
                                    </m:sub>
                                  </m:sSub>
                                  <m:r>
                                    <a:rPr lang="it-IT" sz="2000" b="1" i="1">
                                      <a:solidFill>
                                        <a:srgbClr val="05294A"/>
                                      </a:solidFill>
                                      <a:latin typeface="Cambria Math" panose="02040503050406030204" pitchFamily="18" charset="0"/>
                                      <a:ea typeface="Cambria Math" panose="02040503050406030204" pitchFamily="18" charset="0"/>
                                      <a:cs typeface="Abel"/>
                                      <a:sym typeface="Abel"/>
                                    </a:rPr>
                                    <m:t>,</m:t>
                                  </m:r>
                                  <m:sSub>
                                    <m:sSubPr>
                                      <m:ctrlPr>
                                        <a:rPr lang="it-IT" sz="2000" b="1" i="1">
                                          <a:solidFill>
                                            <a:srgbClr val="05294A"/>
                                          </a:solidFill>
                                          <a:latin typeface="Cambria Math" panose="02040503050406030204" pitchFamily="18" charset="0"/>
                                          <a:ea typeface="Cambria Math" panose="02040503050406030204" pitchFamily="18" charset="0"/>
                                          <a:cs typeface="Abel"/>
                                          <a:sym typeface="Abel"/>
                                        </a:rPr>
                                      </m:ctrlPr>
                                    </m:sSubPr>
                                    <m:e>
                                      <m:r>
                                        <a:rPr lang="it-IT" sz="2000" b="1" i="1">
                                          <a:solidFill>
                                            <a:srgbClr val="05294A"/>
                                          </a:solidFill>
                                          <a:latin typeface="Cambria Math" panose="02040503050406030204" pitchFamily="18" charset="0"/>
                                          <a:ea typeface="Cambria Math" panose="02040503050406030204" pitchFamily="18" charset="0"/>
                                          <a:cs typeface="Abel"/>
                                          <a:sym typeface="Abel"/>
                                        </a:rPr>
                                        <m:t>𝒄</m:t>
                                      </m:r>
                                    </m:e>
                                    <m:sub>
                                      <m:r>
                                        <a:rPr lang="it-IT" sz="2000" b="1" i="1">
                                          <a:solidFill>
                                            <a:srgbClr val="05294A"/>
                                          </a:solidFill>
                                          <a:latin typeface="Cambria Math" panose="02040503050406030204" pitchFamily="18" charset="0"/>
                                          <a:ea typeface="Cambria Math" panose="02040503050406030204" pitchFamily="18" charset="0"/>
                                          <a:cs typeface="Abel"/>
                                          <a:sym typeface="Abel"/>
                                        </a:rPr>
                                        <m:t>𝒕</m:t>
                                      </m:r>
                                    </m:sub>
                                  </m:sSub>
                                </m:e>
                              </m:d>
                            </m:num>
                            <m:den>
                              <m:nary>
                                <m:naryPr>
                                  <m:chr m:val="∑"/>
                                  <m:limLoc m:val="subSup"/>
                                  <m:supHide m:val="on"/>
                                  <m:ctrlPr>
                                    <a:rPr lang="it-IT" sz="2000" b="1" i="1">
                                      <a:solidFill>
                                        <a:srgbClr val="05294A"/>
                                      </a:solidFill>
                                      <a:latin typeface="Cambria Math" panose="02040503050406030204" pitchFamily="18" charset="0"/>
                                      <a:ea typeface="Cambria Math" panose="02040503050406030204" pitchFamily="18" charset="0"/>
                                      <a:sym typeface="Abel"/>
                                    </a:rPr>
                                  </m:ctrlPr>
                                </m:naryPr>
                                <m:sub>
                                  <m:sSub>
                                    <m:sSubPr>
                                      <m:ctrlPr>
                                        <a:rPr lang="it-IT" sz="2000" b="1" i="1">
                                          <a:solidFill>
                                            <a:srgbClr val="05294A"/>
                                          </a:solidFill>
                                          <a:latin typeface="Cambria Math" panose="02040503050406030204" pitchFamily="18" charset="0"/>
                                          <a:ea typeface="Cambria Math" panose="02040503050406030204" pitchFamily="18" charset="0"/>
                                          <a:sym typeface="Abel"/>
                                        </a:rPr>
                                      </m:ctrlPr>
                                    </m:sSubPr>
                                    <m:e>
                                      <m:r>
                                        <m:rPr>
                                          <m:brk m:alnAt="9"/>
                                        </m:rPr>
                                        <a:rPr lang="it-IT" sz="2000" b="1" i="1">
                                          <a:solidFill>
                                            <a:srgbClr val="05294A"/>
                                          </a:solidFill>
                                          <a:latin typeface="Cambria Math" panose="02040503050406030204" pitchFamily="18" charset="0"/>
                                          <a:ea typeface="Cambria Math" panose="02040503050406030204" pitchFamily="18" charset="0"/>
                                          <a:sym typeface="Abel"/>
                                        </a:rPr>
                                        <m:t>𝒔</m:t>
                                      </m:r>
                                    </m:e>
                                    <m:sub>
                                      <m:r>
                                        <m:rPr>
                                          <m:brk m:alnAt="9"/>
                                        </m:rPr>
                                        <a:rPr lang="it-IT" sz="2000" b="1" i="1">
                                          <a:solidFill>
                                            <a:srgbClr val="05294A"/>
                                          </a:solidFill>
                                          <a:latin typeface="Cambria Math" panose="02040503050406030204" pitchFamily="18" charset="0"/>
                                          <a:ea typeface="Cambria Math" panose="02040503050406030204" pitchFamily="18" charset="0"/>
                                          <a:sym typeface="Abel"/>
                                        </a:rPr>
                                        <m:t>𝒋</m:t>
                                      </m:r>
                                    </m:sub>
                                  </m:sSub>
                                  <m:r>
                                    <m:rPr>
                                      <m:brk m:alnAt="9"/>
                                    </m:rPr>
                                    <a:rPr lang="it-IT" sz="2000" b="1" i="1">
                                      <a:solidFill>
                                        <a:srgbClr val="05294A"/>
                                      </a:solidFill>
                                      <a:latin typeface="Cambria Math" panose="02040503050406030204" pitchFamily="18" charset="0"/>
                                      <a:ea typeface="Cambria Math" panose="02040503050406030204" pitchFamily="18" charset="0"/>
                                      <a:sym typeface="Abel"/>
                                    </a:rPr>
                                    <m:t>∈</m:t>
                                  </m:r>
                                  <m:r>
                                    <a:rPr lang="it-IT" sz="2000" b="1" i="1">
                                      <a:solidFill>
                                        <a:srgbClr val="05294A"/>
                                      </a:solidFill>
                                      <a:latin typeface="Cambria Math" panose="02040503050406030204" pitchFamily="18" charset="0"/>
                                      <a:ea typeface="Cambria Math" panose="02040503050406030204" pitchFamily="18" charset="0"/>
                                      <a:sym typeface="Abel"/>
                                    </a:rPr>
                                    <m:t>𝑺</m:t>
                                  </m:r>
                                </m:sub>
                                <m:sup/>
                                <m:e>
                                  <m:sSub>
                                    <m:sSubPr>
                                      <m:ctrlPr>
                                        <a:rPr lang="it-IT" sz="2000" b="1" i="1">
                                          <a:solidFill>
                                            <a:srgbClr val="05294A"/>
                                          </a:solidFill>
                                          <a:latin typeface="Cambria Math" panose="02040503050406030204" pitchFamily="18" charset="0"/>
                                          <a:ea typeface="Cambria Math" panose="02040503050406030204" pitchFamily="18" charset="0"/>
                                          <a:sym typeface="Abel"/>
                                        </a:rPr>
                                      </m:ctrlPr>
                                    </m:sSubPr>
                                    <m:e>
                                      <m:r>
                                        <a:rPr lang="it-IT" sz="2000" b="1" i="1">
                                          <a:solidFill>
                                            <a:srgbClr val="05294A"/>
                                          </a:solidFill>
                                          <a:latin typeface="Cambria Math" panose="02040503050406030204" pitchFamily="18" charset="0"/>
                                          <a:ea typeface="Cambria Math" panose="02040503050406030204" pitchFamily="18" charset="0"/>
                                          <a:sym typeface="Abel"/>
                                        </a:rPr>
                                        <m:t>𝒇</m:t>
                                      </m:r>
                                    </m:e>
                                    <m:sub>
                                      <m:r>
                                        <a:rPr lang="it-IT" sz="2000" b="1" i="1">
                                          <a:solidFill>
                                            <a:srgbClr val="05294A"/>
                                          </a:solidFill>
                                          <a:latin typeface="Cambria Math" panose="02040503050406030204" pitchFamily="18" charset="0"/>
                                          <a:ea typeface="Cambria Math" panose="02040503050406030204" pitchFamily="18" charset="0"/>
                                          <a:sym typeface="Abel"/>
                                        </a:rPr>
                                        <m:t>𝜽</m:t>
                                      </m:r>
                                    </m:sub>
                                  </m:sSub>
                                  <m:d>
                                    <m:dPr>
                                      <m:ctrlPr>
                                        <a:rPr lang="it-IT" sz="2000" b="1" i="1">
                                          <a:solidFill>
                                            <a:srgbClr val="05294A"/>
                                          </a:solidFill>
                                          <a:latin typeface="Cambria Math" panose="02040503050406030204" pitchFamily="18" charset="0"/>
                                          <a:ea typeface="Cambria Math" panose="02040503050406030204" pitchFamily="18" charset="0"/>
                                          <a:sym typeface="Abel"/>
                                        </a:rPr>
                                      </m:ctrlPr>
                                    </m:dPr>
                                    <m:e>
                                      <m:sSub>
                                        <m:sSubPr>
                                          <m:ctrlPr>
                                            <a:rPr lang="it-IT" sz="2000" b="1" i="1">
                                              <a:solidFill>
                                                <a:srgbClr val="05294A"/>
                                              </a:solidFill>
                                              <a:latin typeface="Cambria Math" panose="02040503050406030204" pitchFamily="18" charset="0"/>
                                              <a:ea typeface="Cambria Math" panose="02040503050406030204" pitchFamily="18" charset="0"/>
                                              <a:sym typeface="Abel"/>
                                            </a:rPr>
                                          </m:ctrlPr>
                                        </m:sSubPr>
                                        <m:e>
                                          <m:r>
                                            <a:rPr lang="it-IT" sz="2000" b="1" i="1">
                                              <a:solidFill>
                                                <a:srgbClr val="05294A"/>
                                              </a:solidFill>
                                              <a:latin typeface="Cambria Math" panose="02040503050406030204" pitchFamily="18" charset="0"/>
                                              <a:ea typeface="Cambria Math" panose="02040503050406030204" pitchFamily="18" charset="0"/>
                                              <a:sym typeface="Abel"/>
                                            </a:rPr>
                                            <m:t>𝒔</m:t>
                                          </m:r>
                                        </m:e>
                                        <m:sub>
                                          <m:r>
                                            <a:rPr lang="it-IT" sz="2000" b="1" i="1">
                                              <a:solidFill>
                                                <a:srgbClr val="05294A"/>
                                              </a:solidFill>
                                              <a:latin typeface="Cambria Math" panose="02040503050406030204" pitchFamily="18" charset="0"/>
                                              <a:ea typeface="Cambria Math" panose="02040503050406030204" pitchFamily="18" charset="0"/>
                                              <a:sym typeface="Abel"/>
                                            </a:rPr>
                                            <m:t>𝒋</m:t>
                                          </m:r>
                                        </m:sub>
                                      </m:sSub>
                                      <m:r>
                                        <a:rPr lang="it-IT" sz="2000" b="1" i="1">
                                          <a:solidFill>
                                            <a:srgbClr val="05294A"/>
                                          </a:solidFill>
                                          <a:latin typeface="Cambria Math" panose="02040503050406030204" pitchFamily="18" charset="0"/>
                                          <a:ea typeface="Cambria Math" panose="02040503050406030204" pitchFamily="18" charset="0"/>
                                          <a:sym typeface="Abel"/>
                                        </a:rPr>
                                        <m:t>, </m:t>
                                      </m:r>
                                      <m:sSub>
                                        <m:sSubPr>
                                          <m:ctrlPr>
                                            <a:rPr lang="it-IT" sz="2000" b="1" i="1">
                                              <a:solidFill>
                                                <a:srgbClr val="05294A"/>
                                              </a:solidFill>
                                              <a:latin typeface="Cambria Math" panose="02040503050406030204" pitchFamily="18" charset="0"/>
                                              <a:ea typeface="Cambria Math" panose="02040503050406030204" pitchFamily="18" charset="0"/>
                                              <a:sym typeface="Abel"/>
                                            </a:rPr>
                                          </m:ctrlPr>
                                        </m:sSubPr>
                                        <m:e>
                                          <m:r>
                                            <a:rPr lang="it-IT" sz="2000" b="1" i="1">
                                              <a:solidFill>
                                                <a:srgbClr val="05294A"/>
                                              </a:solidFill>
                                              <a:latin typeface="Cambria Math" panose="02040503050406030204" pitchFamily="18" charset="0"/>
                                              <a:ea typeface="Cambria Math" panose="02040503050406030204" pitchFamily="18" charset="0"/>
                                              <a:sym typeface="Abel"/>
                                            </a:rPr>
                                            <m:t>𝒄</m:t>
                                          </m:r>
                                        </m:e>
                                        <m:sub>
                                          <m:r>
                                            <a:rPr lang="it-IT" sz="2000" b="1" i="1">
                                              <a:solidFill>
                                                <a:srgbClr val="05294A"/>
                                              </a:solidFill>
                                              <a:latin typeface="Cambria Math" panose="02040503050406030204" pitchFamily="18" charset="0"/>
                                              <a:ea typeface="Cambria Math" panose="02040503050406030204" pitchFamily="18" charset="0"/>
                                              <a:sym typeface="Abel"/>
                                            </a:rPr>
                                            <m:t>𝒕</m:t>
                                          </m:r>
                                        </m:sub>
                                      </m:sSub>
                                    </m:e>
                                  </m:d>
                                </m:e>
                              </m:nary>
                            </m:den>
                          </m:f>
                        </m:e>
                      </m:d>
                    </m:oMath>
                  </m:oMathPara>
                </a14:m>
                <a:endParaRPr sz="2000" b="1" dirty="0">
                  <a:solidFill>
                    <a:srgbClr val="05294A"/>
                  </a:solidFill>
                  <a:latin typeface="Abel"/>
                  <a:ea typeface="Abel"/>
                  <a:cs typeface="Abel"/>
                  <a:sym typeface="Abel"/>
                </a:endParaRPr>
              </a:p>
            </p:txBody>
          </p:sp>
        </mc:Choice>
        <mc:Fallback xmlns="">
          <p:sp>
            <p:nvSpPr>
              <p:cNvPr id="8" name="Google Shape;306;p32">
                <a:extLst>
                  <a:ext uri="{FF2B5EF4-FFF2-40B4-BE49-F238E27FC236}">
                    <a16:creationId xmlns:a16="http://schemas.microsoft.com/office/drawing/2014/main" id="{1E153010-B5DF-A604-D0D6-8CBA0BF40C46}"/>
                  </a:ext>
                </a:extLst>
              </p:cNvPr>
              <p:cNvSpPr txBox="1">
                <a:spLocks noRot="1" noChangeAspect="1" noMove="1" noResize="1" noEditPoints="1" noAdjustHandles="1" noChangeArrowheads="1" noChangeShapeType="1" noTextEdit="1"/>
              </p:cNvSpPr>
              <p:nvPr/>
            </p:nvSpPr>
            <p:spPr>
              <a:xfrm>
                <a:off x="196645" y="2242898"/>
                <a:ext cx="5101122" cy="1202661"/>
              </a:xfrm>
              <a:prstGeom prst="roundRect">
                <a:avLst/>
              </a:prstGeom>
              <a:blipFill>
                <a:blip r:embed="rId4"/>
                <a:stretch>
                  <a:fillRect b="-38542"/>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Google Shape;306;p32">
                <a:extLst>
                  <a:ext uri="{FF2B5EF4-FFF2-40B4-BE49-F238E27FC236}">
                    <a16:creationId xmlns:a16="http://schemas.microsoft.com/office/drawing/2014/main" id="{BA7DECA9-29C4-8615-B51F-9F9FC18D223D}"/>
                  </a:ext>
                </a:extLst>
              </p:cNvPr>
              <p:cNvSpPr txBox="1"/>
              <p:nvPr/>
            </p:nvSpPr>
            <p:spPr>
              <a:xfrm>
                <a:off x="4572000" y="3693198"/>
                <a:ext cx="4362792" cy="1202661"/>
              </a:xfrm>
              <a:prstGeom prst="roundRect">
                <a:avLst/>
              </a:prstGeom>
              <a:solidFill>
                <a:srgbClr val="FFFFFF">
                  <a:alpha val="60000"/>
                </a:srgbClr>
              </a:solidFill>
              <a:ln>
                <a:noFill/>
              </a:ln>
            </p:spPr>
            <p:txBody>
              <a:bodyPr spcFirstLastPara="1" wrap="square" lIns="91425" tIns="91425" rIns="91425" bIns="91425" anchor="t" anchorCtr="0">
                <a:noAutofit/>
              </a:bodyPr>
              <a:lstStyle/>
              <a:p>
                <a:pPr marL="171450" indent="-171450" algn="ctr">
                  <a:spcAft>
                    <a:spcPts val="1600"/>
                  </a:spcAft>
                  <a:buFont typeface="Wingdings" pitchFamily="2" charset="2"/>
                  <a:buChar char="Ø"/>
                </a:pPr>
                <a14:m>
                  <m:oMath xmlns:m="http://schemas.openxmlformats.org/officeDocument/2006/math">
                    <m:sSub>
                      <m:sSubPr>
                        <m:ctrlPr>
                          <a:rPr lang="it-IT" sz="1100" b="1" i="1" smtClean="0">
                            <a:solidFill>
                              <a:srgbClr val="05294A"/>
                            </a:solidFill>
                            <a:latin typeface="Cambria Math" panose="02040503050406030204" pitchFamily="18" charset="0"/>
                            <a:ea typeface="Cambria Math" panose="02040503050406030204" pitchFamily="18" charset="0"/>
                            <a:cs typeface="Abel"/>
                            <a:sym typeface="Abel"/>
                          </a:rPr>
                        </m:ctrlPr>
                      </m:sSubPr>
                      <m:e>
                        <m:r>
                          <a:rPr lang="it-IT" sz="1100" b="1" i="1">
                            <a:solidFill>
                              <a:srgbClr val="05294A"/>
                            </a:solidFill>
                            <a:latin typeface="Cambria Math" panose="02040503050406030204" pitchFamily="18" charset="0"/>
                            <a:ea typeface="Cambria Math" panose="02040503050406030204" pitchFamily="18" charset="0"/>
                            <a:cs typeface="Abel"/>
                            <a:sym typeface="Abel"/>
                          </a:rPr>
                          <m:t>𝒇</m:t>
                        </m:r>
                      </m:e>
                      <m:sub>
                        <m:r>
                          <a:rPr lang="it-IT" sz="1100" b="1" i="1">
                            <a:solidFill>
                              <a:srgbClr val="05294A"/>
                            </a:solidFill>
                            <a:latin typeface="Cambria Math" panose="02040503050406030204" pitchFamily="18" charset="0"/>
                            <a:ea typeface="Cambria Math" panose="02040503050406030204" pitchFamily="18" charset="0"/>
                            <a:cs typeface="Abel"/>
                            <a:sym typeface="Abel"/>
                          </a:rPr>
                          <m:t>𝜽</m:t>
                        </m:r>
                      </m:sub>
                    </m:sSub>
                  </m:oMath>
                </a14:m>
                <a:r>
                  <a:rPr lang="it-IT" sz="1100" dirty="0">
                    <a:solidFill>
                      <a:srgbClr val="05294A"/>
                    </a:solidFill>
                    <a:latin typeface="Abel"/>
                    <a:ea typeface="Abel"/>
                    <a:cs typeface="Abel"/>
                    <a:sym typeface="Abel"/>
                  </a:rPr>
                  <a:t>= funzione che mappa la rappresentazione del contesto </a:t>
                </a:r>
                <a14:m>
                  <m:oMath xmlns:m="http://schemas.openxmlformats.org/officeDocument/2006/math">
                    <m:sSub>
                      <m:sSubPr>
                        <m:ctrlPr>
                          <a:rPr lang="it-IT" sz="1100" b="1" i="1">
                            <a:solidFill>
                              <a:srgbClr val="05294A"/>
                            </a:solidFill>
                            <a:latin typeface="Cambria Math" panose="02040503050406030204" pitchFamily="18" charset="0"/>
                            <a:ea typeface="Cambria Math" panose="02040503050406030204" pitchFamily="18" charset="0"/>
                            <a:cs typeface="Abel"/>
                            <a:sym typeface="Abel"/>
                          </a:rPr>
                        </m:ctrlPr>
                      </m:sSubPr>
                      <m:e>
                        <m:r>
                          <a:rPr lang="it-IT" sz="1100" b="1" i="1">
                            <a:solidFill>
                              <a:srgbClr val="05294A"/>
                            </a:solidFill>
                            <a:latin typeface="Cambria Math" panose="02040503050406030204" pitchFamily="18" charset="0"/>
                            <a:ea typeface="Cambria Math" panose="02040503050406030204" pitchFamily="18" charset="0"/>
                            <a:cs typeface="Abel"/>
                            <a:sym typeface="Abel"/>
                          </a:rPr>
                          <m:t>𝒄</m:t>
                        </m:r>
                      </m:e>
                      <m:sub>
                        <m:r>
                          <a:rPr lang="it-IT" sz="1100" b="1" i="1">
                            <a:solidFill>
                              <a:srgbClr val="05294A"/>
                            </a:solidFill>
                            <a:latin typeface="Cambria Math" panose="02040503050406030204" pitchFamily="18" charset="0"/>
                            <a:ea typeface="Cambria Math" panose="02040503050406030204" pitchFamily="18" charset="0"/>
                            <a:cs typeface="Abel"/>
                            <a:sym typeface="Abel"/>
                          </a:rPr>
                          <m:t>𝒕</m:t>
                        </m:r>
                      </m:sub>
                    </m:sSub>
                  </m:oMath>
                </a14:m>
                <a:r>
                  <a:rPr lang="it-IT" sz="1100" dirty="0">
                    <a:solidFill>
                      <a:srgbClr val="05294A"/>
                    </a:solidFill>
                    <a:latin typeface="Abel"/>
                    <a:ea typeface="Abel"/>
                    <a:cs typeface="Abel"/>
                    <a:sym typeface="Abel"/>
                  </a:rPr>
                  <a:t> in uno spazio di caratteristiche.</a:t>
                </a:r>
              </a:p>
              <a:p>
                <a:pPr marL="171450" indent="-171450" algn="ctr">
                  <a:spcAft>
                    <a:spcPts val="1600"/>
                  </a:spcAft>
                  <a:buFont typeface="Wingdings" pitchFamily="2" charset="2"/>
                  <a:buChar char="Ø"/>
                </a:pPr>
                <a14:m>
                  <m:oMath xmlns:m="http://schemas.openxmlformats.org/officeDocument/2006/math">
                    <m:r>
                      <a:rPr lang="it-IT" sz="1100" b="1" i="1" dirty="0" smtClean="0">
                        <a:solidFill>
                          <a:srgbClr val="05294A"/>
                        </a:solidFill>
                        <a:latin typeface="Cambria Math" panose="02040503050406030204" pitchFamily="18" charset="0"/>
                        <a:ea typeface="Abel"/>
                        <a:cs typeface="Abel"/>
                        <a:sym typeface="Abel"/>
                      </a:rPr>
                      <m:t>𝑺</m:t>
                    </m:r>
                  </m:oMath>
                </a14:m>
                <a:r>
                  <a:rPr lang="it-IT" sz="1100" dirty="0">
                    <a:solidFill>
                      <a:srgbClr val="05294A"/>
                    </a:solidFill>
                    <a:latin typeface="Abel"/>
                    <a:ea typeface="Abel"/>
                    <a:cs typeface="Abel"/>
                    <a:sym typeface="Abel"/>
                  </a:rPr>
                  <a:t> = insieme di campioni, che include un campione positivo e campioni negativi </a:t>
                </a:r>
                <a14:m>
                  <m:oMath xmlns:m="http://schemas.openxmlformats.org/officeDocument/2006/math">
                    <m:r>
                      <a:rPr lang="it-IT" sz="1100" b="1" i="1" dirty="0" smtClean="0">
                        <a:solidFill>
                          <a:srgbClr val="05294A"/>
                        </a:solidFill>
                        <a:latin typeface="Cambria Math" panose="02040503050406030204" pitchFamily="18" charset="0"/>
                        <a:ea typeface="Abel"/>
                        <a:cs typeface="Abel"/>
                        <a:sym typeface="Abel"/>
                      </a:rPr>
                      <m:t>𝑵</m:t>
                    </m:r>
                    <m:r>
                      <a:rPr lang="it-IT" sz="1100" b="1" i="1" dirty="0" smtClean="0">
                        <a:solidFill>
                          <a:srgbClr val="05294A"/>
                        </a:solidFill>
                        <a:latin typeface="Cambria Math" panose="02040503050406030204" pitchFamily="18" charset="0"/>
                        <a:ea typeface="Abel"/>
                        <a:cs typeface="Abel"/>
                        <a:sym typeface="Abel"/>
                      </a:rPr>
                      <m:t>−</m:t>
                    </m:r>
                    <m:r>
                      <a:rPr lang="it-IT" sz="1100" b="1" i="1" dirty="0" smtClean="0">
                        <a:solidFill>
                          <a:srgbClr val="05294A"/>
                        </a:solidFill>
                        <a:latin typeface="Cambria Math" panose="02040503050406030204" pitchFamily="18" charset="0"/>
                        <a:ea typeface="Abel"/>
                        <a:cs typeface="Abel"/>
                        <a:sym typeface="Abel"/>
                      </a:rPr>
                      <m:t>𝟏</m:t>
                    </m:r>
                  </m:oMath>
                </a14:m>
                <a:r>
                  <a:rPr lang="it-IT" sz="1100" dirty="0">
                    <a:solidFill>
                      <a:srgbClr val="05294A"/>
                    </a:solidFill>
                    <a:latin typeface="Abel"/>
                    <a:ea typeface="Abel"/>
                    <a:cs typeface="Abel"/>
                    <a:sym typeface="Abel"/>
                  </a:rPr>
                  <a:t>. </a:t>
                </a:r>
                <a:endParaRPr sz="1100" dirty="0">
                  <a:solidFill>
                    <a:srgbClr val="05294A"/>
                  </a:solidFill>
                  <a:latin typeface="Abel"/>
                  <a:ea typeface="Abel"/>
                  <a:cs typeface="Abel"/>
                  <a:sym typeface="Abel"/>
                </a:endParaRPr>
              </a:p>
            </p:txBody>
          </p:sp>
        </mc:Choice>
        <mc:Fallback xmlns="">
          <p:sp>
            <p:nvSpPr>
              <p:cNvPr id="9" name="Google Shape;306;p32">
                <a:extLst>
                  <a:ext uri="{FF2B5EF4-FFF2-40B4-BE49-F238E27FC236}">
                    <a16:creationId xmlns:a16="http://schemas.microsoft.com/office/drawing/2014/main" id="{BA7DECA9-29C4-8615-B51F-9F9FC18D223D}"/>
                  </a:ext>
                </a:extLst>
              </p:cNvPr>
              <p:cNvSpPr txBox="1">
                <a:spLocks noRot="1" noChangeAspect="1" noMove="1" noResize="1" noEditPoints="1" noAdjustHandles="1" noChangeArrowheads="1" noChangeShapeType="1" noTextEdit="1"/>
              </p:cNvSpPr>
              <p:nvPr/>
            </p:nvSpPr>
            <p:spPr>
              <a:xfrm>
                <a:off x="4572000" y="3693198"/>
                <a:ext cx="4362792" cy="1202661"/>
              </a:xfrm>
              <a:prstGeom prst="roundRect">
                <a:avLst/>
              </a:prstGeom>
              <a:blipFill>
                <a:blip r:embed="rId5"/>
                <a:stretch>
                  <a:fillRect/>
                </a:stretch>
              </a:blipFill>
              <a:ln>
                <a:noFill/>
              </a:ln>
            </p:spPr>
            <p:txBody>
              <a:bodyPr/>
              <a:lstStyle/>
              <a:p>
                <a:r>
                  <a:rPr lang="it-IT">
                    <a:noFill/>
                  </a:rPr>
                  <a:t> </a:t>
                </a:r>
              </a:p>
            </p:txBody>
          </p:sp>
        </mc:Fallback>
      </mc:AlternateContent>
      <p:sp>
        <p:nvSpPr>
          <p:cNvPr id="10" name="CasellaDiTesto 9">
            <a:extLst>
              <a:ext uri="{FF2B5EF4-FFF2-40B4-BE49-F238E27FC236}">
                <a16:creationId xmlns:a16="http://schemas.microsoft.com/office/drawing/2014/main" id="{765802D8-EDB5-45F1-61FB-DCFCE749197A}"/>
              </a:ext>
            </a:extLst>
          </p:cNvPr>
          <p:cNvSpPr txBox="1"/>
          <p:nvPr/>
        </p:nvSpPr>
        <p:spPr>
          <a:xfrm>
            <a:off x="3165987" y="3687097"/>
            <a:ext cx="184731" cy="307777"/>
          </a:xfrm>
          <a:prstGeom prst="rect">
            <a:avLst/>
          </a:prstGeom>
          <a:noFill/>
        </p:spPr>
        <p:txBody>
          <a:bodyPr wrap="none" rtlCol="0">
            <a:spAutoFit/>
          </a:bodyPr>
          <a:lstStyle/>
          <a:p>
            <a:endParaRPr lang="it-IT"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0" name="Google Shape;120;p25">
            <a:extLst>
              <a:ext uri="{FF2B5EF4-FFF2-40B4-BE49-F238E27FC236}">
                <a16:creationId xmlns:a16="http://schemas.microsoft.com/office/drawing/2014/main" id="{8BE4B759-321C-8CB6-F2EF-6F766D9B5399}"/>
              </a:ext>
            </a:extLst>
          </p:cNvPr>
          <p:cNvSpPr txBox="1">
            <a:spLocks/>
          </p:cNvSpPr>
          <p:nvPr/>
        </p:nvSpPr>
        <p:spPr>
          <a:xfrm>
            <a:off x="1201827" y="58465"/>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ESPERIMENTI</a:t>
            </a:r>
          </a:p>
        </p:txBody>
      </p:sp>
      <p:sp>
        <p:nvSpPr>
          <p:cNvPr id="2" name="Google Shape;441;p35">
            <a:extLst>
              <a:ext uri="{FF2B5EF4-FFF2-40B4-BE49-F238E27FC236}">
                <a16:creationId xmlns:a16="http://schemas.microsoft.com/office/drawing/2014/main" id="{3D188FA7-377E-829B-1F67-0AED3F1781A1}"/>
              </a:ext>
            </a:extLst>
          </p:cNvPr>
          <p:cNvSpPr txBox="1">
            <a:spLocks noGrp="1"/>
          </p:cNvSpPr>
          <p:nvPr>
            <p:ph type="ctrTitle"/>
          </p:nvPr>
        </p:nvSpPr>
        <p:spPr>
          <a:xfrm rot="-5400000">
            <a:off x="-2248553" y="2248551"/>
            <a:ext cx="5143503" cy="6463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800" b="0" dirty="0">
                <a:solidFill>
                  <a:schemeClr val="bg1"/>
                </a:solidFill>
              </a:rPr>
              <a:t>OTTIMIZZAZIONE BAYESIANA</a:t>
            </a:r>
            <a:endParaRPr lang="it-IT" sz="1600" dirty="0"/>
          </a:p>
        </p:txBody>
      </p:sp>
      <p:pic>
        <p:nvPicPr>
          <p:cNvPr id="2054" name="Picture 6" descr="Bayesian Optimisation: Finding the Perfect Recipe for Your Soup | by Henkel  Data &amp; Analytics | Henkel Data &amp; Analytics Blog | Medium">
            <a:extLst>
              <a:ext uri="{FF2B5EF4-FFF2-40B4-BE49-F238E27FC236}">
                <a16:creationId xmlns:a16="http://schemas.microsoft.com/office/drawing/2014/main" id="{6360D743-3423-15E1-B8D5-724434ADC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028" y="1761347"/>
            <a:ext cx="3297561" cy="3297561"/>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A024EC2A-BFF6-68DB-E89E-510B554C7670}"/>
              </a:ext>
            </a:extLst>
          </p:cNvPr>
          <p:cNvSpPr txBox="1"/>
          <p:nvPr/>
        </p:nvSpPr>
        <p:spPr>
          <a:xfrm>
            <a:off x="570412" y="705057"/>
            <a:ext cx="8003177" cy="945130"/>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gn="just"/>
            <a:r>
              <a:rPr lang="it-IT" sz="1200" b="0" dirty="0"/>
              <a:t>L'ottimizzazione </a:t>
            </a:r>
            <a:r>
              <a:rPr lang="it-IT" sz="1200" b="0" dirty="0" err="1"/>
              <a:t>bayesiana</a:t>
            </a:r>
            <a:r>
              <a:rPr lang="it-IT" sz="1200" b="0" dirty="0"/>
              <a:t> è una tecnica di ottimizzazione che utilizza il </a:t>
            </a:r>
            <a:r>
              <a:rPr lang="it-IT" sz="1200" dirty="0"/>
              <a:t>teorema di </a:t>
            </a:r>
            <a:r>
              <a:rPr lang="it-IT" sz="1200" dirty="0" err="1"/>
              <a:t>Bayes</a:t>
            </a:r>
            <a:r>
              <a:rPr lang="it-IT" sz="1200" dirty="0"/>
              <a:t> </a:t>
            </a:r>
            <a:r>
              <a:rPr lang="it-IT" sz="1200" b="0" dirty="0"/>
              <a:t>per guidare la ricerca di minimi di una funzione obiettivo, considerando anche l'incertezza associata ai risultati. L’obiettivo consiste in trovare il miglior set di </a:t>
            </a:r>
            <a:r>
              <a:rPr lang="it-IT" sz="1200" b="0"/>
              <a:t>parametri per </a:t>
            </a:r>
            <a:r>
              <a:rPr lang="it-IT" sz="1200" b="0" dirty="0"/>
              <a:t>minimizzare una funzione obiettivo, utilizzando il minor numero possibile di valutazioni.</a:t>
            </a:r>
          </a:p>
        </p:txBody>
      </p:sp>
      <p:sp>
        <p:nvSpPr>
          <p:cNvPr id="4" name="Google Shape;306;p32">
            <a:extLst>
              <a:ext uri="{FF2B5EF4-FFF2-40B4-BE49-F238E27FC236}">
                <a16:creationId xmlns:a16="http://schemas.microsoft.com/office/drawing/2014/main" id="{193D86BD-71D5-6107-63CE-6F7EB1EAE8C5}"/>
              </a:ext>
            </a:extLst>
          </p:cNvPr>
          <p:cNvSpPr txBox="1"/>
          <p:nvPr/>
        </p:nvSpPr>
        <p:spPr>
          <a:xfrm>
            <a:off x="646398" y="1761347"/>
            <a:ext cx="4362792" cy="3297561"/>
          </a:xfrm>
          <a:prstGeom prst="roundRect">
            <a:avLst/>
          </a:prstGeom>
          <a:solidFill>
            <a:srgbClr val="FFFFFF">
              <a:alpha val="60000"/>
            </a:srgbClr>
          </a:solidFill>
          <a:ln>
            <a:noFill/>
          </a:ln>
        </p:spPr>
        <p:txBody>
          <a:bodyPr spcFirstLastPara="1" wrap="square" lIns="91425" tIns="91425" rIns="91425" bIns="91425" anchor="t" anchorCtr="0">
            <a:noAutofit/>
          </a:bodyPr>
          <a:lstStyle/>
          <a:p>
            <a:pPr algn="ctr"/>
            <a:endParaRPr lang="it-IT" sz="1050" b="1" dirty="0">
              <a:solidFill>
                <a:srgbClr val="05294A"/>
              </a:solidFill>
              <a:latin typeface="Montserrat Medium"/>
              <a:cs typeface="Montserrat Medium"/>
            </a:endParaRPr>
          </a:p>
          <a:p>
            <a:pPr algn="ctr"/>
            <a:r>
              <a:rPr lang="it-IT" sz="1200" b="1" dirty="0">
                <a:solidFill>
                  <a:srgbClr val="05294A"/>
                </a:solidFill>
                <a:latin typeface="Montserrat Medium"/>
                <a:cs typeface="Montserrat Medium"/>
              </a:rPr>
              <a:t>PROCEDIMENTO</a:t>
            </a:r>
          </a:p>
          <a:p>
            <a:pPr algn="ctr"/>
            <a:endParaRPr lang="it-IT" sz="500" b="1" dirty="0">
              <a:solidFill>
                <a:srgbClr val="05294A"/>
              </a:solidFill>
              <a:latin typeface="Montserrat Medium"/>
              <a:cs typeface="Montserrat Medium"/>
            </a:endParaRPr>
          </a:p>
          <a:p>
            <a:pPr algn="ctr"/>
            <a:endParaRPr lang="it-IT" sz="500" b="1" dirty="0">
              <a:solidFill>
                <a:srgbClr val="05294A"/>
              </a:solidFill>
              <a:latin typeface="Montserrat Medium"/>
              <a:cs typeface="Montserrat Medium"/>
            </a:endParaRPr>
          </a:p>
          <a:p>
            <a:pPr marL="228600" indent="-228600" algn="l">
              <a:buFont typeface="+mj-lt"/>
              <a:buAutoNum type="arabicPeriod"/>
            </a:pPr>
            <a:r>
              <a:rPr lang="it-IT" sz="1100" dirty="0">
                <a:solidFill>
                  <a:srgbClr val="05294A"/>
                </a:solidFill>
                <a:latin typeface="Montserrat Medium"/>
                <a:cs typeface="Montserrat Medium"/>
              </a:rPr>
              <a:t>Si costruisce un modello probabilistico della funzione obiettivo.</a:t>
            </a:r>
          </a:p>
          <a:p>
            <a:pPr marL="228600" indent="-228600" algn="l">
              <a:buFont typeface="+mj-lt"/>
              <a:buAutoNum type="arabicPeriod"/>
            </a:pPr>
            <a:endParaRPr lang="it-IT" sz="500" dirty="0">
              <a:solidFill>
                <a:srgbClr val="05294A"/>
              </a:solidFill>
              <a:latin typeface="Montserrat Medium"/>
              <a:cs typeface="Montserrat Medium"/>
            </a:endParaRPr>
          </a:p>
          <a:p>
            <a:pPr marL="228600" indent="-228600" algn="l">
              <a:buFont typeface="+mj-lt"/>
              <a:buAutoNum type="arabicPeriod"/>
            </a:pPr>
            <a:r>
              <a:rPr lang="it-IT" sz="1100" dirty="0">
                <a:solidFill>
                  <a:srgbClr val="05294A"/>
                </a:solidFill>
                <a:latin typeface="Montserrat Medium"/>
                <a:cs typeface="Montserrat Medium"/>
              </a:rPr>
              <a:t>Si sceglie quale insieme di parametri testare nel prossimo passaggio, considerando sia l'incertezza che la conoscenza attuale.</a:t>
            </a:r>
          </a:p>
          <a:p>
            <a:pPr marL="228600" indent="-228600" algn="l">
              <a:buFont typeface="+mj-lt"/>
              <a:buAutoNum type="arabicPeriod"/>
            </a:pPr>
            <a:endParaRPr lang="it-IT" sz="500" dirty="0">
              <a:solidFill>
                <a:srgbClr val="05294A"/>
              </a:solidFill>
              <a:latin typeface="Montserrat Medium"/>
              <a:cs typeface="Montserrat Medium"/>
            </a:endParaRPr>
          </a:p>
          <a:p>
            <a:pPr marL="228600" indent="-228600" algn="l">
              <a:buFont typeface="+mj-lt"/>
              <a:buAutoNum type="arabicPeriod"/>
            </a:pPr>
            <a:r>
              <a:rPr lang="it-IT" sz="1100" dirty="0">
                <a:solidFill>
                  <a:srgbClr val="05294A"/>
                </a:solidFill>
                <a:latin typeface="Montserrat Medium"/>
                <a:cs typeface="Montserrat Medium"/>
              </a:rPr>
              <a:t>Si valuta la funzione obiettivo nei punti selezionati.</a:t>
            </a:r>
          </a:p>
          <a:p>
            <a:pPr marL="228600" indent="-228600" algn="l">
              <a:buFont typeface="+mj-lt"/>
              <a:buAutoNum type="arabicPeriod"/>
            </a:pPr>
            <a:endParaRPr lang="it-IT" sz="500" dirty="0">
              <a:solidFill>
                <a:srgbClr val="05294A"/>
              </a:solidFill>
              <a:latin typeface="Montserrat Medium"/>
              <a:cs typeface="Montserrat Medium"/>
            </a:endParaRPr>
          </a:p>
          <a:p>
            <a:pPr marL="228600" indent="-228600" algn="l">
              <a:buFont typeface="+mj-lt"/>
              <a:buAutoNum type="arabicPeriod"/>
            </a:pPr>
            <a:r>
              <a:rPr lang="it-IT" sz="1100" dirty="0">
                <a:solidFill>
                  <a:srgbClr val="05294A"/>
                </a:solidFill>
                <a:latin typeface="Montserrat Medium"/>
                <a:cs typeface="Montserrat Medium"/>
              </a:rPr>
              <a:t>Si aggiorna il modello probabilistico incorporando le nuove valutazioni.</a:t>
            </a:r>
          </a:p>
          <a:p>
            <a:pPr marL="228600" indent="-228600" algn="l">
              <a:buFont typeface="+mj-lt"/>
              <a:buAutoNum type="arabicPeriod"/>
            </a:pPr>
            <a:endParaRPr lang="it-IT" sz="500" dirty="0">
              <a:solidFill>
                <a:srgbClr val="05294A"/>
              </a:solidFill>
              <a:latin typeface="Montserrat Medium"/>
              <a:cs typeface="Montserrat Medium"/>
            </a:endParaRPr>
          </a:p>
          <a:p>
            <a:pPr marL="228600" indent="-228600" algn="l">
              <a:buFont typeface="+mj-lt"/>
              <a:buAutoNum type="arabicPeriod"/>
            </a:pPr>
            <a:r>
              <a:rPr lang="it-IT" sz="1100" dirty="0">
                <a:solidFill>
                  <a:srgbClr val="05294A"/>
                </a:solidFill>
                <a:latin typeface="Montserrat Medium"/>
                <a:cs typeface="Montserrat Medium"/>
              </a:rPr>
              <a:t>Si ripetono i passaggi precedenti fino a raggiungere una convergenza o un limite di tempo prefissato.</a:t>
            </a:r>
          </a:p>
        </p:txBody>
      </p:sp>
    </p:spTree>
    <p:extLst>
      <p:ext uri="{BB962C8B-B14F-4D97-AF65-F5344CB8AC3E}">
        <p14:creationId xmlns:p14="http://schemas.microsoft.com/office/powerpoint/2010/main" val="1591259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0" name="Google Shape;120;p25">
            <a:extLst>
              <a:ext uri="{FF2B5EF4-FFF2-40B4-BE49-F238E27FC236}">
                <a16:creationId xmlns:a16="http://schemas.microsoft.com/office/drawing/2014/main" id="{8BE4B759-321C-8CB6-F2EF-6F766D9B5399}"/>
              </a:ext>
            </a:extLst>
          </p:cNvPr>
          <p:cNvSpPr txBox="1">
            <a:spLocks/>
          </p:cNvSpPr>
          <p:nvPr/>
        </p:nvSpPr>
        <p:spPr>
          <a:xfrm>
            <a:off x="1201827" y="58465"/>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ESPERIMENTI</a:t>
            </a:r>
          </a:p>
        </p:txBody>
      </p:sp>
      <p:grpSp>
        <p:nvGrpSpPr>
          <p:cNvPr id="41" name="Gruppo 40">
            <a:extLst>
              <a:ext uri="{FF2B5EF4-FFF2-40B4-BE49-F238E27FC236}">
                <a16:creationId xmlns:a16="http://schemas.microsoft.com/office/drawing/2014/main" id="{B6AE02A4-7D3D-969B-EED4-E594D954D024}"/>
              </a:ext>
            </a:extLst>
          </p:cNvPr>
          <p:cNvGrpSpPr/>
          <p:nvPr/>
        </p:nvGrpSpPr>
        <p:grpSpPr>
          <a:xfrm>
            <a:off x="5100637" y="576465"/>
            <a:ext cx="3522253" cy="2367481"/>
            <a:chOff x="2772697" y="1486280"/>
            <a:chExt cx="3723736" cy="2564610"/>
          </a:xfrm>
        </p:grpSpPr>
        <p:grpSp>
          <p:nvGrpSpPr>
            <p:cNvPr id="21" name="Google Shape;343;p33">
              <a:extLst>
                <a:ext uri="{FF2B5EF4-FFF2-40B4-BE49-F238E27FC236}">
                  <a16:creationId xmlns:a16="http://schemas.microsoft.com/office/drawing/2014/main" id="{78557F5E-C901-942C-51A7-71028CF1E2DF}"/>
                </a:ext>
              </a:extLst>
            </p:cNvPr>
            <p:cNvGrpSpPr>
              <a:grpSpLocks noChangeAspect="1"/>
            </p:cNvGrpSpPr>
            <p:nvPr/>
          </p:nvGrpSpPr>
          <p:grpSpPr>
            <a:xfrm>
              <a:off x="2772697" y="1486280"/>
              <a:ext cx="3673082" cy="2564610"/>
              <a:chOff x="1472102" y="814815"/>
              <a:chExt cx="4311961" cy="3010686"/>
            </a:xfrm>
          </p:grpSpPr>
          <p:grpSp>
            <p:nvGrpSpPr>
              <p:cNvPr id="22" name="Google Shape;344;p33">
                <a:extLst>
                  <a:ext uri="{FF2B5EF4-FFF2-40B4-BE49-F238E27FC236}">
                    <a16:creationId xmlns:a16="http://schemas.microsoft.com/office/drawing/2014/main" id="{14DC570D-C932-8FAF-EDA9-DF61658AFF83}"/>
                  </a:ext>
                </a:extLst>
              </p:cNvPr>
              <p:cNvGrpSpPr/>
              <p:nvPr/>
            </p:nvGrpSpPr>
            <p:grpSpPr>
              <a:xfrm>
                <a:off x="1472102" y="1524244"/>
                <a:ext cx="4311961" cy="2095038"/>
                <a:chOff x="1472102" y="1524244"/>
                <a:chExt cx="4311961" cy="2095038"/>
              </a:xfrm>
            </p:grpSpPr>
            <p:sp>
              <p:nvSpPr>
                <p:cNvPr id="28" name="Google Shape;345;p33">
                  <a:extLst>
                    <a:ext uri="{FF2B5EF4-FFF2-40B4-BE49-F238E27FC236}">
                      <a16:creationId xmlns:a16="http://schemas.microsoft.com/office/drawing/2014/main" id="{EDFD09D8-44BA-07C6-C8DF-028CBBB54D5F}"/>
                    </a:ext>
                  </a:extLst>
                </p:cNvPr>
                <p:cNvSpPr/>
                <p:nvPr/>
              </p:nvSpPr>
              <p:spPr>
                <a:xfrm>
                  <a:off x="1472102" y="1524244"/>
                  <a:ext cx="4311961" cy="419100"/>
                </a:xfrm>
                <a:prstGeom prst="rect">
                  <a:avLst/>
                </a:prstGeom>
                <a:solidFill>
                  <a:srgbClr val="F3F3F3">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600" b="1" dirty="0">
                      <a:solidFill>
                        <a:schemeClr val="bg1"/>
                      </a:solidFill>
                      <a:latin typeface="Montserrat Medium"/>
                      <a:cs typeface="Montserrat Medium"/>
                    </a:rPr>
                    <a:t>Learning</a:t>
                  </a:r>
                  <a:r>
                    <a:rPr lang="it-IT" sz="1600" b="1" dirty="0">
                      <a:solidFill>
                        <a:schemeClr val="bg1"/>
                      </a:solidFill>
                      <a:latin typeface=""/>
                    </a:rPr>
                    <a:t> </a:t>
                  </a:r>
                  <a:r>
                    <a:rPr lang="it-IT" sz="1600" b="1" dirty="0">
                      <a:solidFill>
                        <a:schemeClr val="bg1"/>
                      </a:solidFill>
                      <a:latin typeface="Montserrat Medium"/>
                      <a:cs typeface="Montserrat Medium"/>
                    </a:rPr>
                    <a:t>Rate</a:t>
                  </a:r>
                  <a:endParaRPr sz="1600" b="1" dirty="0">
                    <a:solidFill>
                      <a:schemeClr val="bg1"/>
                    </a:solidFill>
                    <a:latin typeface="Montserrat Medium"/>
                    <a:cs typeface="Montserrat Medium"/>
                  </a:endParaRPr>
                </a:p>
              </p:txBody>
            </p:sp>
            <p:sp>
              <p:nvSpPr>
                <p:cNvPr id="29" name="Google Shape;346;p33">
                  <a:extLst>
                    <a:ext uri="{FF2B5EF4-FFF2-40B4-BE49-F238E27FC236}">
                      <a16:creationId xmlns:a16="http://schemas.microsoft.com/office/drawing/2014/main" id="{B52E0907-FB73-7BDA-36E3-CCCB5BBB752B}"/>
                    </a:ext>
                  </a:extLst>
                </p:cNvPr>
                <p:cNvSpPr/>
                <p:nvPr/>
              </p:nvSpPr>
              <p:spPr>
                <a:xfrm>
                  <a:off x="1472144" y="2362213"/>
                  <a:ext cx="4311918" cy="419100"/>
                </a:xfrm>
                <a:prstGeom prst="rect">
                  <a:avLst/>
                </a:prstGeom>
                <a:solidFill>
                  <a:srgbClr val="F3F3F3">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600" b="1" dirty="0">
                      <a:solidFill>
                        <a:schemeClr val="bg1"/>
                      </a:solidFill>
                      <a:latin typeface="Montserrat Medium"/>
                      <a:cs typeface="Montserrat Medium"/>
                    </a:rPr>
                    <a:t>Weight</a:t>
                  </a:r>
                  <a:r>
                    <a:rPr lang="it-IT" dirty="0">
                      <a:solidFill>
                        <a:schemeClr val="bg1"/>
                      </a:solidFill>
                    </a:rPr>
                    <a:t> </a:t>
                  </a:r>
                  <a:r>
                    <a:rPr lang="it-IT" sz="1600" b="1" dirty="0" err="1">
                      <a:solidFill>
                        <a:schemeClr val="bg1"/>
                      </a:solidFill>
                      <a:latin typeface="Montserrat Medium"/>
                      <a:cs typeface="Montserrat Medium"/>
                    </a:rPr>
                    <a:t>Decay</a:t>
                  </a:r>
                  <a:endParaRPr sz="1600" b="1" dirty="0">
                    <a:solidFill>
                      <a:schemeClr val="bg1"/>
                    </a:solidFill>
                    <a:latin typeface="Montserrat Medium"/>
                    <a:cs typeface="Montserrat Medium"/>
                  </a:endParaRPr>
                </a:p>
              </p:txBody>
            </p:sp>
            <p:sp>
              <p:nvSpPr>
                <p:cNvPr id="30" name="Google Shape;347;p33">
                  <a:extLst>
                    <a:ext uri="{FF2B5EF4-FFF2-40B4-BE49-F238E27FC236}">
                      <a16:creationId xmlns:a16="http://schemas.microsoft.com/office/drawing/2014/main" id="{A30627F2-A465-D338-EACF-D247839932D2}"/>
                    </a:ext>
                  </a:extLst>
                </p:cNvPr>
                <p:cNvSpPr/>
                <p:nvPr/>
              </p:nvSpPr>
              <p:spPr>
                <a:xfrm>
                  <a:off x="1472144" y="3200182"/>
                  <a:ext cx="4311918" cy="419100"/>
                </a:xfrm>
                <a:prstGeom prst="rect">
                  <a:avLst/>
                </a:prstGeom>
                <a:solidFill>
                  <a:srgbClr val="F3F3F3">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600" b="1" dirty="0" err="1">
                      <a:solidFill>
                        <a:schemeClr val="bg1"/>
                      </a:solidFill>
                      <a:latin typeface="Montserrat Medium"/>
                      <a:cs typeface="Montserrat Medium"/>
                    </a:rPr>
                    <a:t>Layers</a:t>
                  </a:r>
                  <a:endParaRPr sz="1600" b="1" dirty="0">
                    <a:solidFill>
                      <a:schemeClr val="bg1"/>
                    </a:solidFill>
                    <a:latin typeface="Montserrat Medium"/>
                    <a:cs typeface="Montserrat Medium"/>
                  </a:endParaRPr>
                </a:p>
              </p:txBody>
            </p:sp>
          </p:grpSp>
          <p:sp>
            <p:nvSpPr>
              <p:cNvPr id="23" name="Google Shape;349;p33">
                <a:extLst>
                  <a:ext uri="{FF2B5EF4-FFF2-40B4-BE49-F238E27FC236}">
                    <a16:creationId xmlns:a16="http://schemas.microsoft.com/office/drawing/2014/main" id="{8FB5FE8F-97AB-C432-332D-3E22685B36C8}"/>
                  </a:ext>
                </a:extLst>
              </p:cNvPr>
              <p:cNvSpPr/>
              <p:nvPr/>
            </p:nvSpPr>
            <p:spPr>
              <a:xfrm>
                <a:off x="4265428" y="814815"/>
                <a:ext cx="706500" cy="3010686"/>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0;p33">
                <a:extLst>
                  <a:ext uri="{FF2B5EF4-FFF2-40B4-BE49-F238E27FC236}">
                    <a16:creationId xmlns:a16="http://schemas.microsoft.com/office/drawing/2014/main" id="{27D5D041-558A-E431-F5E0-A26AADDDB913}"/>
                  </a:ext>
                </a:extLst>
              </p:cNvPr>
              <p:cNvSpPr/>
              <p:nvPr/>
            </p:nvSpPr>
            <p:spPr>
              <a:xfrm>
                <a:off x="5077563" y="814815"/>
                <a:ext cx="706500" cy="3010686"/>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56;p33">
              <a:extLst>
                <a:ext uri="{FF2B5EF4-FFF2-40B4-BE49-F238E27FC236}">
                  <a16:creationId xmlns:a16="http://schemas.microsoft.com/office/drawing/2014/main" id="{1ED9CE06-C094-2D03-97D3-7C8512B47B49}"/>
                </a:ext>
              </a:extLst>
            </p:cNvPr>
            <p:cNvSpPr txBox="1"/>
            <p:nvPr/>
          </p:nvSpPr>
          <p:spPr>
            <a:xfrm flipH="1">
              <a:off x="5152152" y="1486280"/>
              <a:ext cx="601822"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bg1"/>
                  </a:solidFill>
                  <a:latin typeface="Montserrat Medium"/>
                  <a:cs typeface="Montserrat Medium"/>
                  <a:sym typeface="Unica One"/>
                </a:rPr>
                <a:t>MIN</a:t>
              </a:r>
              <a:endParaRPr b="1" dirty="0">
                <a:solidFill>
                  <a:schemeClr val="bg1"/>
                </a:solidFill>
                <a:latin typeface="Montserrat Medium"/>
                <a:cs typeface="Montserrat Medium"/>
                <a:sym typeface="Unica One"/>
              </a:endParaRPr>
            </a:p>
          </p:txBody>
        </p:sp>
        <p:sp>
          <p:nvSpPr>
            <p:cNvPr id="34" name="Google Shape;356;p33">
              <a:extLst>
                <a:ext uri="{FF2B5EF4-FFF2-40B4-BE49-F238E27FC236}">
                  <a16:creationId xmlns:a16="http://schemas.microsoft.com/office/drawing/2014/main" id="{4FFEB710-1A33-BA34-B3BC-D3F06215420F}"/>
                </a:ext>
              </a:extLst>
            </p:cNvPr>
            <p:cNvSpPr txBox="1"/>
            <p:nvPr/>
          </p:nvSpPr>
          <p:spPr>
            <a:xfrm flipH="1">
              <a:off x="5804627" y="1486280"/>
              <a:ext cx="691806" cy="35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None/>
                <a:defRPr b="1">
                  <a:solidFill>
                    <a:srgbClr val="05294A"/>
                  </a:solidFill>
                  <a:latin typeface="Montserrat Medium"/>
                  <a:cs typeface="Montserrat Medium"/>
                </a:defRPr>
              </a:lvl1pPr>
            </a:lstStyle>
            <a:p>
              <a:r>
                <a:rPr lang="en" dirty="0">
                  <a:solidFill>
                    <a:schemeClr val="bg1"/>
                  </a:solidFill>
                  <a:sym typeface="Unica One"/>
                </a:rPr>
                <a:t>MAX</a:t>
              </a:r>
              <a:endParaRPr dirty="0">
                <a:solidFill>
                  <a:schemeClr val="bg1"/>
                </a:solidFill>
                <a:sym typeface="Unica One"/>
              </a:endParaRPr>
            </a:p>
          </p:txBody>
        </p:sp>
        <p:sp>
          <p:nvSpPr>
            <p:cNvPr id="35" name="Google Shape;356;p33">
              <a:extLst>
                <a:ext uri="{FF2B5EF4-FFF2-40B4-BE49-F238E27FC236}">
                  <a16:creationId xmlns:a16="http://schemas.microsoft.com/office/drawing/2014/main" id="{151C5773-F899-4E89-A7E9-D9975B854098}"/>
                </a:ext>
              </a:extLst>
            </p:cNvPr>
            <p:cNvSpPr txBox="1"/>
            <p:nvPr/>
          </p:nvSpPr>
          <p:spPr>
            <a:xfrm flipH="1">
              <a:off x="5144423" y="2090597"/>
              <a:ext cx="601822"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bg1"/>
                  </a:solidFill>
                  <a:latin typeface="Unica One"/>
                  <a:ea typeface="Unica One"/>
                  <a:cs typeface="Unica One"/>
                  <a:sym typeface="Unica One"/>
                </a:rPr>
                <a:t>1e-8</a:t>
              </a:r>
              <a:endParaRPr b="1" dirty="0">
                <a:solidFill>
                  <a:schemeClr val="bg1"/>
                </a:solidFill>
                <a:latin typeface="Unica One"/>
                <a:ea typeface="Unica One"/>
                <a:cs typeface="Unica One"/>
                <a:sym typeface="Unica One"/>
              </a:endParaRPr>
            </a:p>
          </p:txBody>
        </p:sp>
        <p:sp>
          <p:nvSpPr>
            <p:cNvPr id="36" name="Google Shape;356;p33">
              <a:extLst>
                <a:ext uri="{FF2B5EF4-FFF2-40B4-BE49-F238E27FC236}">
                  <a16:creationId xmlns:a16="http://schemas.microsoft.com/office/drawing/2014/main" id="{FECA1A9A-CC39-F314-4F67-1B7F4133E351}"/>
                </a:ext>
              </a:extLst>
            </p:cNvPr>
            <p:cNvSpPr txBox="1"/>
            <p:nvPr/>
          </p:nvSpPr>
          <p:spPr>
            <a:xfrm flipH="1">
              <a:off x="5836228" y="2090597"/>
              <a:ext cx="601822"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bg1"/>
                  </a:solidFill>
                  <a:latin typeface="Unica One"/>
                  <a:ea typeface="Unica One"/>
                  <a:cs typeface="Unica One"/>
                  <a:sym typeface="Unica One"/>
                </a:rPr>
                <a:t>1e-5</a:t>
              </a:r>
              <a:endParaRPr b="1" dirty="0">
                <a:solidFill>
                  <a:schemeClr val="bg1"/>
                </a:solidFill>
                <a:latin typeface="Unica One"/>
                <a:ea typeface="Unica One"/>
                <a:cs typeface="Unica One"/>
                <a:sym typeface="Unica One"/>
              </a:endParaRPr>
            </a:p>
          </p:txBody>
        </p:sp>
        <p:sp>
          <p:nvSpPr>
            <p:cNvPr id="37" name="Google Shape;356;p33">
              <a:extLst>
                <a:ext uri="{FF2B5EF4-FFF2-40B4-BE49-F238E27FC236}">
                  <a16:creationId xmlns:a16="http://schemas.microsoft.com/office/drawing/2014/main" id="{D76DF500-B601-FF26-9A3C-737BA86D6EE8}"/>
                </a:ext>
              </a:extLst>
            </p:cNvPr>
            <p:cNvSpPr txBox="1"/>
            <p:nvPr/>
          </p:nvSpPr>
          <p:spPr>
            <a:xfrm flipH="1">
              <a:off x="5144423" y="2802005"/>
              <a:ext cx="601822"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bg1"/>
                  </a:solidFill>
                  <a:latin typeface="Unica One"/>
                  <a:ea typeface="Unica One"/>
                  <a:cs typeface="Unica One"/>
                  <a:sym typeface="Unica One"/>
                </a:rPr>
                <a:t>0.01</a:t>
              </a:r>
              <a:endParaRPr b="1" dirty="0">
                <a:solidFill>
                  <a:schemeClr val="bg1"/>
                </a:solidFill>
                <a:latin typeface="Unica One"/>
                <a:ea typeface="Unica One"/>
                <a:cs typeface="Unica One"/>
                <a:sym typeface="Unica One"/>
              </a:endParaRPr>
            </a:p>
          </p:txBody>
        </p:sp>
        <p:sp>
          <p:nvSpPr>
            <p:cNvPr id="38" name="Google Shape;356;p33">
              <a:extLst>
                <a:ext uri="{FF2B5EF4-FFF2-40B4-BE49-F238E27FC236}">
                  <a16:creationId xmlns:a16="http://schemas.microsoft.com/office/drawing/2014/main" id="{59D2C8E1-A8BC-9F74-0E4B-AE6982CEF162}"/>
                </a:ext>
              </a:extLst>
            </p:cNvPr>
            <p:cNvSpPr txBox="1"/>
            <p:nvPr/>
          </p:nvSpPr>
          <p:spPr>
            <a:xfrm flipH="1">
              <a:off x="5836228" y="2802005"/>
              <a:ext cx="601822"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bg1"/>
                  </a:solidFill>
                  <a:latin typeface="Unica One"/>
                  <a:ea typeface="Unica One"/>
                  <a:cs typeface="Unica One"/>
                  <a:sym typeface="Unica One"/>
                </a:rPr>
                <a:t>0.1</a:t>
              </a:r>
              <a:endParaRPr b="1" dirty="0">
                <a:solidFill>
                  <a:schemeClr val="bg1"/>
                </a:solidFill>
                <a:latin typeface="Unica One"/>
                <a:ea typeface="Unica One"/>
                <a:cs typeface="Unica One"/>
                <a:sym typeface="Unica One"/>
              </a:endParaRPr>
            </a:p>
          </p:txBody>
        </p:sp>
        <p:sp>
          <p:nvSpPr>
            <p:cNvPr id="39" name="Google Shape;356;p33">
              <a:extLst>
                <a:ext uri="{FF2B5EF4-FFF2-40B4-BE49-F238E27FC236}">
                  <a16:creationId xmlns:a16="http://schemas.microsoft.com/office/drawing/2014/main" id="{5E4730DB-94C2-3802-A159-212A6E86CB21}"/>
                </a:ext>
              </a:extLst>
            </p:cNvPr>
            <p:cNvSpPr txBox="1"/>
            <p:nvPr/>
          </p:nvSpPr>
          <p:spPr>
            <a:xfrm flipH="1">
              <a:off x="5144423" y="3491365"/>
              <a:ext cx="601822"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bg1"/>
                  </a:solidFill>
                  <a:latin typeface="Unica One"/>
                  <a:ea typeface="Unica One"/>
                  <a:cs typeface="Unica One"/>
                  <a:sym typeface="Unica One"/>
                </a:rPr>
                <a:t>3</a:t>
              </a:r>
              <a:endParaRPr b="1" dirty="0">
                <a:solidFill>
                  <a:schemeClr val="bg1"/>
                </a:solidFill>
                <a:latin typeface="Unica One"/>
                <a:ea typeface="Unica One"/>
                <a:cs typeface="Unica One"/>
                <a:sym typeface="Unica One"/>
              </a:endParaRPr>
            </a:p>
          </p:txBody>
        </p:sp>
        <p:sp>
          <p:nvSpPr>
            <p:cNvPr id="40" name="Google Shape;356;p33">
              <a:extLst>
                <a:ext uri="{FF2B5EF4-FFF2-40B4-BE49-F238E27FC236}">
                  <a16:creationId xmlns:a16="http://schemas.microsoft.com/office/drawing/2014/main" id="{8200A2F2-5C66-00E0-EEDD-B698649DE143}"/>
                </a:ext>
              </a:extLst>
            </p:cNvPr>
            <p:cNvSpPr txBox="1"/>
            <p:nvPr/>
          </p:nvSpPr>
          <p:spPr>
            <a:xfrm flipH="1">
              <a:off x="5836228" y="3491365"/>
              <a:ext cx="601822"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b="1" dirty="0">
                  <a:solidFill>
                    <a:schemeClr val="bg1"/>
                  </a:solidFill>
                  <a:latin typeface="Unica One"/>
                  <a:ea typeface="Unica One"/>
                  <a:cs typeface="Unica One"/>
                  <a:sym typeface="Unica One"/>
                </a:rPr>
                <a:t>6</a:t>
              </a:r>
              <a:endParaRPr b="1" dirty="0">
                <a:solidFill>
                  <a:schemeClr val="bg1"/>
                </a:solidFill>
                <a:latin typeface="Unica One"/>
                <a:ea typeface="Unica One"/>
                <a:cs typeface="Unica One"/>
                <a:sym typeface="Unica One"/>
              </a:endParaRPr>
            </a:p>
          </p:txBody>
        </p:sp>
      </p:grpSp>
      <p:sp>
        <p:nvSpPr>
          <p:cNvPr id="42" name="CasellaDiTesto 41">
            <a:extLst>
              <a:ext uri="{FF2B5EF4-FFF2-40B4-BE49-F238E27FC236}">
                <a16:creationId xmlns:a16="http://schemas.microsoft.com/office/drawing/2014/main" id="{CCA432CD-8015-C81B-40FB-FB73FFFF24E3}"/>
              </a:ext>
            </a:extLst>
          </p:cNvPr>
          <p:cNvSpPr txBox="1"/>
          <p:nvPr/>
        </p:nvSpPr>
        <p:spPr>
          <a:xfrm>
            <a:off x="319628" y="903809"/>
            <a:ext cx="4028344" cy="2040137"/>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endParaRPr lang="it-IT" sz="600" b="0" dirty="0">
              <a:solidFill>
                <a:schemeClr val="bg1"/>
              </a:solidFill>
            </a:endParaRPr>
          </a:p>
          <a:p>
            <a:pPr marL="171450" indent="-171450">
              <a:buFont typeface="Wingdings" pitchFamily="2" charset="2"/>
              <a:buChar char="Ø"/>
            </a:pPr>
            <a:r>
              <a:rPr lang="it-IT" sz="1150" b="0" dirty="0">
                <a:solidFill>
                  <a:schemeClr val="bg1"/>
                </a:solidFill>
              </a:rPr>
              <a:t>Per il learning rate scheduler, è stata adottata una strategia lineare.</a:t>
            </a:r>
          </a:p>
          <a:p>
            <a:endParaRPr lang="it-IT" sz="600" b="0" dirty="0">
              <a:solidFill>
                <a:schemeClr val="bg1"/>
              </a:solidFill>
            </a:endParaRPr>
          </a:p>
          <a:p>
            <a:pPr marL="171450" indent="-171450">
              <a:buFont typeface="Wingdings" pitchFamily="2" charset="2"/>
              <a:buChar char="Ø"/>
            </a:pPr>
            <a:r>
              <a:rPr lang="it-IT" sz="1150" b="0" dirty="0">
                <a:solidFill>
                  <a:schemeClr val="bg1"/>
                </a:solidFill>
              </a:rPr>
              <a:t>Per l'ottimizzatore sono state esplorate le opzioni tra Adam, </a:t>
            </a:r>
            <a:r>
              <a:rPr lang="it-IT" sz="1150" b="0" dirty="0" err="1">
                <a:solidFill>
                  <a:schemeClr val="bg1"/>
                </a:solidFill>
              </a:rPr>
              <a:t>AdamW</a:t>
            </a:r>
            <a:r>
              <a:rPr lang="it-IT" sz="1150" b="0" dirty="0">
                <a:solidFill>
                  <a:schemeClr val="bg1"/>
                </a:solidFill>
              </a:rPr>
              <a:t> e SGD.</a:t>
            </a:r>
          </a:p>
          <a:p>
            <a:endParaRPr lang="it-IT" sz="600" b="0" dirty="0">
              <a:solidFill>
                <a:schemeClr val="bg1"/>
              </a:solidFill>
            </a:endParaRPr>
          </a:p>
          <a:p>
            <a:pPr marL="171450" indent="-171450">
              <a:buFont typeface="Wingdings" pitchFamily="2" charset="2"/>
              <a:buChar char="Ø"/>
            </a:pPr>
            <a:r>
              <a:rPr lang="it-IT" sz="1150" b="0" dirty="0">
                <a:solidFill>
                  <a:schemeClr val="bg1"/>
                </a:solidFill>
              </a:rPr>
              <a:t>La batch size è stata fissata a 8 per tutti gli esperimenti. </a:t>
            </a:r>
          </a:p>
        </p:txBody>
      </p:sp>
      <p:grpSp>
        <p:nvGrpSpPr>
          <p:cNvPr id="223" name="Gruppo 222">
            <a:extLst>
              <a:ext uri="{FF2B5EF4-FFF2-40B4-BE49-F238E27FC236}">
                <a16:creationId xmlns:a16="http://schemas.microsoft.com/office/drawing/2014/main" id="{4771585A-5CC8-A366-F1ED-F5A1C8B950EE}"/>
              </a:ext>
            </a:extLst>
          </p:cNvPr>
          <p:cNvGrpSpPr/>
          <p:nvPr/>
        </p:nvGrpSpPr>
        <p:grpSpPr>
          <a:xfrm>
            <a:off x="224586" y="3360398"/>
            <a:ext cx="5636611" cy="1763438"/>
            <a:chOff x="255906" y="3360398"/>
            <a:chExt cx="5636611" cy="1763438"/>
          </a:xfrm>
        </p:grpSpPr>
        <p:grpSp>
          <p:nvGrpSpPr>
            <p:cNvPr id="55" name="Google Shape;344;p33">
              <a:extLst>
                <a:ext uri="{FF2B5EF4-FFF2-40B4-BE49-F238E27FC236}">
                  <a16:creationId xmlns:a16="http://schemas.microsoft.com/office/drawing/2014/main" id="{1DA089BD-C2D4-BE70-29A2-65EC29665450}"/>
                </a:ext>
              </a:extLst>
            </p:cNvPr>
            <p:cNvGrpSpPr/>
            <p:nvPr/>
          </p:nvGrpSpPr>
          <p:grpSpPr>
            <a:xfrm>
              <a:off x="255906" y="3795593"/>
              <a:ext cx="5510253" cy="1227119"/>
              <a:chOff x="1472102" y="1524244"/>
              <a:chExt cx="7109855" cy="2095038"/>
            </a:xfrm>
          </p:grpSpPr>
          <p:sp>
            <p:nvSpPr>
              <p:cNvPr id="58" name="Google Shape;345;p33">
                <a:extLst>
                  <a:ext uri="{FF2B5EF4-FFF2-40B4-BE49-F238E27FC236}">
                    <a16:creationId xmlns:a16="http://schemas.microsoft.com/office/drawing/2014/main" id="{4C2BD0CD-BC82-68D5-0469-15D77B0F3878}"/>
                  </a:ext>
                </a:extLst>
              </p:cNvPr>
              <p:cNvSpPr/>
              <p:nvPr/>
            </p:nvSpPr>
            <p:spPr>
              <a:xfrm>
                <a:off x="1472102" y="1524244"/>
                <a:ext cx="7109813" cy="419100"/>
              </a:xfrm>
              <a:prstGeom prst="rect">
                <a:avLst/>
              </a:prstGeom>
              <a:solidFill>
                <a:srgbClr val="05294A">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dirty="0">
                    <a:solidFill>
                      <a:schemeClr val="bg1"/>
                    </a:solidFill>
                    <a:latin typeface="Montserrat Medium"/>
                    <a:cs typeface="Montserrat Medium"/>
                  </a:rPr>
                  <a:t>Learning</a:t>
                </a:r>
                <a:r>
                  <a:rPr lang="it-IT" b="1" dirty="0">
                    <a:solidFill>
                      <a:schemeClr val="bg1"/>
                    </a:solidFill>
                    <a:latin typeface=""/>
                  </a:rPr>
                  <a:t> </a:t>
                </a:r>
                <a:r>
                  <a:rPr lang="it-IT" b="1" dirty="0">
                    <a:solidFill>
                      <a:schemeClr val="bg1"/>
                    </a:solidFill>
                    <a:latin typeface="Montserrat Medium"/>
                    <a:cs typeface="Montserrat Medium"/>
                  </a:rPr>
                  <a:t>Rate</a:t>
                </a:r>
                <a:endParaRPr b="1" dirty="0">
                  <a:solidFill>
                    <a:schemeClr val="bg1"/>
                  </a:solidFill>
                  <a:latin typeface="Montserrat Medium"/>
                  <a:cs typeface="Montserrat Medium"/>
                </a:endParaRPr>
              </a:p>
            </p:txBody>
          </p:sp>
          <p:sp>
            <p:nvSpPr>
              <p:cNvPr id="59" name="Google Shape;346;p33">
                <a:extLst>
                  <a:ext uri="{FF2B5EF4-FFF2-40B4-BE49-F238E27FC236}">
                    <a16:creationId xmlns:a16="http://schemas.microsoft.com/office/drawing/2014/main" id="{5163CB6D-C6DF-6F71-910F-23C965745939}"/>
                  </a:ext>
                </a:extLst>
              </p:cNvPr>
              <p:cNvSpPr/>
              <p:nvPr/>
            </p:nvSpPr>
            <p:spPr>
              <a:xfrm>
                <a:off x="1472144" y="2362214"/>
                <a:ext cx="7109813" cy="419100"/>
              </a:xfrm>
              <a:prstGeom prst="rect">
                <a:avLst/>
              </a:prstGeom>
              <a:solidFill>
                <a:srgbClr val="05294A">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dirty="0">
                    <a:solidFill>
                      <a:schemeClr val="bg1"/>
                    </a:solidFill>
                    <a:latin typeface="Montserrat Medium"/>
                    <a:cs typeface="Montserrat Medium"/>
                  </a:rPr>
                  <a:t>Weight</a:t>
                </a:r>
                <a:r>
                  <a:rPr lang="it-IT" sz="1200" dirty="0">
                    <a:solidFill>
                      <a:schemeClr val="bg1"/>
                    </a:solidFill>
                  </a:rPr>
                  <a:t> </a:t>
                </a:r>
                <a:r>
                  <a:rPr lang="it-IT" b="1" dirty="0" err="1">
                    <a:solidFill>
                      <a:schemeClr val="bg1"/>
                    </a:solidFill>
                    <a:latin typeface="Montserrat Medium"/>
                    <a:cs typeface="Montserrat Medium"/>
                  </a:rPr>
                  <a:t>Decay</a:t>
                </a:r>
                <a:endParaRPr b="1" dirty="0">
                  <a:solidFill>
                    <a:schemeClr val="bg1"/>
                  </a:solidFill>
                  <a:latin typeface="Montserrat Medium"/>
                  <a:cs typeface="Montserrat Medium"/>
                </a:endParaRPr>
              </a:p>
            </p:txBody>
          </p:sp>
          <p:sp>
            <p:nvSpPr>
              <p:cNvPr id="60" name="Google Shape;347;p33">
                <a:extLst>
                  <a:ext uri="{FF2B5EF4-FFF2-40B4-BE49-F238E27FC236}">
                    <a16:creationId xmlns:a16="http://schemas.microsoft.com/office/drawing/2014/main" id="{0552DF71-54AF-EFD3-10C8-2B3D2A810DF1}"/>
                  </a:ext>
                </a:extLst>
              </p:cNvPr>
              <p:cNvSpPr/>
              <p:nvPr/>
            </p:nvSpPr>
            <p:spPr>
              <a:xfrm>
                <a:off x="1472144" y="3200182"/>
                <a:ext cx="7109813" cy="419100"/>
              </a:xfrm>
              <a:prstGeom prst="rect">
                <a:avLst/>
              </a:prstGeom>
              <a:solidFill>
                <a:srgbClr val="05294A">
                  <a:alpha val="24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dirty="0" err="1">
                    <a:solidFill>
                      <a:schemeClr val="bg1"/>
                    </a:solidFill>
                    <a:latin typeface="Montserrat Medium"/>
                    <a:cs typeface="Montserrat Medium"/>
                  </a:rPr>
                  <a:t>Layers</a:t>
                </a:r>
                <a:endParaRPr b="1" dirty="0">
                  <a:solidFill>
                    <a:schemeClr val="bg1"/>
                  </a:solidFill>
                  <a:latin typeface="Montserrat Medium"/>
                  <a:cs typeface="Montserrat Medium"/>
                </a:endParaRPr>
              </a:p>
            </p:txBody>
          </p:sp>
        </p:grpSp>
        <p:grpSp>
          <p:nvGrpSpPr>
            <p:cNvPr id="209" name="Gruppo 208">
              <a:extLst>
                <a:ext uri="{FF2B5EF4-FFF2-40B4-BE49-F238E27FC236}">
                  <a16:creationId xmlns:a16="http://schemas.microsoft.com/office/drawing/2014/main" id="{2D0D710D-F394-93E5-07D3-5282442BAF89}"/>
                </a:ext>
              </a:extLst>
            </p:cNvPr>
            <p:cNvGrpSpPr/>
            <p:nvPr/>
          </p:nvGrpSpPr>
          <p:grpSpPr>
            <a:xfrm>
              <a:off x="4056873" y="3360398"/>
              <a:ext cx="851979" cy="1763438"/>
              <a:chOff x="4249038" y="3384979"/>
              <a:chExt cx="851979" cy="1763438"/>
            </a:xfrm>
          </p:grpSpPr>
          <p:sp>
            <p:nvSpPr>
              <p:cNvPr id="61" name="Google Shape;350;p33">
                <a:extLst>
                  <a:ext uri="{FF2B5EF4-FFF2-40B4-BE49-F238E27FC236}">
                    <a16:creationId xmlns:a16="http://schemas.microsoft.com/office/drawing/2014/main" id="{FE0FCC72-DE32-A224-4613-E7511E9EA186}"/>
                  </a:ext>
                </a:extLst>
              </p:cNvPr>
              <p:cNvSpPr/>
              <p:nvPr/>
            </p:nvSpPr>
            <p:spPr>
              <a:xfrm>
                <a:off x="4365023" y="3384979"/>
                <a:ext cx="609636" cy="1763438"/>
              </a:xfrm>
              <a:prstGeom prst="rect">
                <a:avLst/>
              </a:prstGeom>
              <a:noFill/>
              <a:ln w="19050" cap="flat" cmpd="sng">
                <a:solidFill>
                  <a:srgbClr val="0529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62" name="Google Shape;356;p33">
                <a:extLst>
                  <a:ext uri="{FF2B5EF4-FFF2-40B4-BE49-F238E27FC236}">
                    <a16:creationId xmlns:a16="http://schemas.microsoft.com/office/drawing/2014/main" id="{08CD5F07-CB43-F5AC-0F03-14AD499EFB87}"/>
                  </a:ext>
                </a:extLst>
              </p:cNvPr>
              <p:cNvSpPr txBox="1"/>
              <p:nvPr/>
            </p:nvSpPr>
            <p:spPr>
              <a:xfrm flipH="1">
                <a:off x="4325182" y="3384979"/>
                <a:ext cx="700788" cy="243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None/>
                  <a:defRPr b="1">
                    <a:solidFill>
                      <a:srgbClr val="05294A"/>
                    </a:solidFill>
                    <a:latin typeface="Montserrat Medium"/>
                    <a:cs typeface="Montserrat Medium"/>
                  </a:defRPr>
                </a:lvl1pPr>
              </a:lstStyle>
              <a:p>
                <a:r>
                  <a:rPr lang="en" sz="1200" dirty="0">
                    <a:sym typeface="Unica One"/>
                  </a:rPr>
                  <a:t>GIN</a:t>
                </a:r>
                <a:endParaRPr sz="1200" dirty="0">
                  <a:sym typeface="Unica One"/>
                </a:endParaRPr>
              </a:p>
            </p:txBody>
          </p:sp>
          <p:sp>
            <p:nvSpPr>
              <p:cNvPr id="63" name="Google Shape;356;p33">
                <a:extLst>
                  <a:ext uri="{FF2B5EF4-FFF2-40B4-BE49-F238E27FC236}">
                    <a16:creationId xmlns:a16="http://schemas.microsoft.com/office/drawing/2014/main" id="{73EAAC3D-F680-B0BD-41EE-AA625BA5363E}"/>
                  </a:ext>
                </a:extLst>
              </p:cNvPr>
              <p:cNvSpPr txBox="1"/>
              <p:nvPr/>
            </p:nvSpPr>
            <p:spPr>
              <a:xfrm flipH="1">
                <a:off x="4249038" y="3771014"/>
                <a:ext cx="851979"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9.28e-6</a:t>
                </a:r>
                <a:endParaRPr sz="1200" b="1" dirty="0">
                  <a:solidFill>
                    <a:schemeClr val="bg1"/>
                  </a:solidFill>
                  <a:latin typeface="Unica One"/>
                  <a:ea typeface="Unica One"/>
                  <a:cs typeface="Unica One"/>
                  <a:sym typeface="Unica One"/>
                </a:endParaRPr>
              </a:p>
            </p:txBody>
          </p:sp>
          <p:sp>
            <p:nvSpPr>
              <p:cNvPr id="192" name="Google Shape;356;p33">
                <a:extLst>
                  <a:ext uri="{FF2B5EF4-FFF2-40B4-BE49-F238E27FC236}">
                    <a16:creationId xmlns:a16="http://schemas.microsoft.com/office/drawing/2014/main" id="{48CD4364-6ADA-F959-AFC6-31BBD9A9745D}"/>
                  </a:ext>
                </a:extLst>
              </p:cNvPr>
              <p:cNvSpPr txBox="1"/>
              <p:nvPr/>
            </p:nvSpPr>
            <p:spPr>
              <a:xfrm flipH="1">
                <a:off x="4357193" y="4260182"/>
                <a:ext cx="609636"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0.083</a:t>
                </a:r>
                <a:endParaRPr sz="1200" b="1" dirty="0">
                  <a:solidFill>
                    <a:schemeClr val="bg1"/>
                  </a:solidFill>
                  <a:latin typeface="Unica One"/>
                  <a:ea typeface="Unica One"/>
                  <a:cs typeface="Unica One"/>
                  <a:sym typeface="Unica One"/>
                </a:endParaRPr>
              </a:p>
            </p:txBody>
          </p:sp>
          <p:sp>
            <p:nvSpPr>
              <p:cNvPr id="202" name="Google Shape;356;p33">
                <a:extLst>
                  <a:ext uri="{FF2B5EF4-FFF2-40B4-BE49-F238E27FC236}">
                    <a16:creationId xmlns:a16="http://schemas.microsoft.com/office/drawing/2014/main" id="{491FA44E-70A3-274F-FE45-A8E65A6619F7}"/>
                  </a:ext>
                </a:extLst>
              </p:cNvPr>
              <p:cNvSpPr txBox="1"/>
              <p:nvPr/>
            </p:nvSpPr>
            <p:spPr>
              <a:xfrm flipH="1">
                <a:off x="4357193" y="4753853"/>
                <a:ext cx="609636"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6</a:t>
                </a:r>
                <a:endParaRPr sz="1200" b="1" dirty="0">
                  <a:solidFill>
                    <a:schemeClr val="bg1"/>
                  </a:solidFill>
                  <a:latin typeface="Unica One"/>
                  <a:ea typeface="Unica One"/>
                  <a:cs typeface="Unica One"/>
                  <a:sym typeface="Unica One"/>
                </a:endParaRPr>
              </a:p>
            </p:txBody>
          </p:sp>
        </p:grpSp>
        <p:grpSp>
          <p:nvGrpSpPr>
            <p:cNvPr id="208" name="Gruppo 207">
              <a:extLst>
                <a:ext uri="{FF2B5EF4-FFF2-40B4-BE49-F238E27FC236}">
                  <a16:creationId xmlns:a16="http://schemas.microsoft.com/office/drawing/2014/main" id="{5206AE1A-7138-5518-6A71-7EA87C1A3F77}"/>
                </a:ext>
              </a:extLst>
            </p:cNvPr>
            <p:cNvGrpSpPr/>
            <p:nvPr/>
          </p:nvGrpSpPr>
          <p:grpSpPr>
            <a:xfrm>
              <a:off x="5040538" y="3360398"/>
              <a:ext cx="851979" cy="1763438"/>
              <a:chOff x="5355169" y="3389894"/>
              <a:chExt cx="851979" cy="1763438"/>
            </a:xfrm>
          </p:grpSpPr>
          <p:sp>
            <p:nvSpPr>
              <p:cNvPr id="203" name="Google Shape;350;p33">
                <a:extLst>
                  <a:ext uri="{FF2B5EF4-FFF2-40B4-BE49-F238E27FC236}">
                    <a16:creationId xmlns:a16="http://schemas.microsoft.com/office/drawing/2014/main" id="{222C1FF0-D172-252A-9E31-A95E5156CADA}"/>
                  </a:ext>
                </a:extLst>
              </p:cNvPr>
              <p:cNvSpPr/>
              <p:nvPr/>
            </p:nvSpPr>
            <p:spPr>
              <a:xfrm>
                <a:off x="5471154" y="3389894"/>
                <a:ext cx="609636" cy="1763438"/>
              </a:xfrm>
              <a:prstGeom prst="rect">
                <a:avLst/>
              </a:prstGeom>
              <a:noFill/>
              <a:ln w="19050" cap="flat" cmpd="sng">
                <a:solidFill>
                  <a:srgbClr val="0529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4" name="Google Shape;356;p33">
                <a:extLst>
                  <a:ext uri="{FF2B5EF4-FFF2-40B4-BE49-F238E27FC236}">
                    <a16:creationId xmlns:a16="http://schemas.microsoft.com/office/drawing/2014/main" id="{19F0BE29-5383-9C1E-5092-C554C1B7DD25}"/>
                  </a:ext>
                </a:extLst>
              </p:cNvPr>
              <p:cNvSpPr txBox="1"/>
              <p:nvPr/>
            </p:nvSpPr>
            <p:spPr>
              <a:xfrm flipH="1">
                <a:off x="5431313" y="3389894"/>
                <a:ext cx="700788" cy="243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None/>
                  <a:defRPr b="1">
                    <a:solidFill>
                      <a:srgbClr val="05294A"/>
                    </a:solidFill>
                    <a:latin typeface="Montserrat Medium"/>
                    <a:cs typeface="Montserrat Medium"/>
                  </a:defRPr>
                </a:lvl1pPr>
              </a:lstStyle>
              <a:p>
                <a:r>
                  <a:rPr lang="en" sz="1200" dirty="0">
                    <a:sym typeface="Unica One"/>
                  </a:rPr>
                  <a:t>GAT</a:t>
                </a:r>
                <a:endParaRPr sz="1200" dirty="0">
                  <a:sym typeface="Unica One"/>
                </a:endParaRPr>
              </a:p>
            </p:txBody>
          </p:sp>
          <p:sp>
            <p:nvSpPr>
              <p:cNvPr id="205" name="Google Shape;356;p33">
                <a:extLst>
                  <a:ext uri="{FF2B5EF4-FFF2-40B4-BE49-F238E27FC236}">
                    <a16:creationId xmlns:a16="http://schemas.microsoft.com/office/drawing/2014/main" id="{08F50EFA-4AE6-1BAC-1DA7-FAEACA54D510}"/>
                  </a:ext>
                </a:extLst>
              </p:cNvPr>
              <p:cNvSpPr txBox="1"/>
              <p:nvPr/>
            </p:nvSpPr>
            <p:spPr>
              <a:xfrm flipH="1">
                <a:off x="5355169" y="3775929"/>
                <a:ext cx="851979"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5.12e-6</a:t>
                </a:r>
                <a:endParaRPr sz="1200" b="1" dirty="0">
                  <a:solidFill>
                    <a:schemeClr val="bg1"/>
                  </a:solidFill>
                  <a:latin typeface="Unica One"/>
                  <a:ea typeface="Unica One"/>
                  <a:cs typeface="Unica One"/>
                  <a:sym typeface="Unica One"/>
                </a:endParaRPr>
              </a:p>
            </p:txBody>
          </p:sp>
          <p:sp>
            <p:nvSpPr>
              <p:cNvPr id="206" name="Google Shape;356;p33">
                <a:extLst>
                  <a:ext uri="{FF2B5EF4-FFF2-40B4-BE49-F238E27FC236}">
                    <a16:creationId xmlns:a16="http://schemas.microsoft.com/office/drawing/2014/main" id="{F1593836-5CB7-76AF-665A-0FD90E14EEAA}"/>
                  </a:ext>
                </a:extLst>
              </p:cNvPr>
              <p:cNvSpPr txBox="1"/>
              <p:nvPr/>
            </p:nvSpPr>
            <p:spPr>
              <a:xfrm flipH="1">
                <a:off x="5463324" y="4265097"/>
                <a:ext cx="609636"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0.062</a:t>
                </a:r>
                <a:endParaRPr sz="1200" b="1" dirty="0">
                  <a:solidFill>
                    <a:schemeClr val="bg1"/>
                  </a:solidFill>
                  <a:latin typeface="Unica One"/>
                  <a:ea typeface="Unica One"/>
                  <a:cs typeface="Unica One"/>
                  <a:sym typeface="Unica One"/>
                </a:endParaRPr>
              </a:p>
            </p:txBody>
          </p:sp>
          <p:sp>
            <p:nvSpPr>
              <p:cNvPr id="207" name="Google Shape;356;p33">
                <a:extLst>
                  <a:ext uri="{FF2B5EF4-FFF2-40B4-BE49-F238E27FC236}">
                    <a16:creationId xmlns:a16="http://schemas.microsoft.com/office/drawing/2014/main" id="{225DE09E-0521-F36B-C0C1-0A1DF14097E0}"/>
                  </a:ext>
                </a:extLst>
              </p:cNvPr>
              <p:cNvSpPr txBox="1"/>
              <p:nvPr/>
            </p:nvSpPr>
            <p:spPr>
              <a:xfrm flipH="1">
                <a:off x="5463324" y="4758768"/>
                <a:ext cx="609636"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3</a:t>
                </a:r>
                <a:endParaRPr sz="1200" b="1" dirty="0">
                  <a:solidFill>
                    <a:schemeClr val="bg1"/>
                  </a:solidFill>
                  <a:latin typeface="Unica One"/>
                  <a:ea typeface="Unica One"/>
                  <a:cs typeface="Unica One"/>
                  <a:sym typeface="Unica One"/>
                </a:endParaRPr>
              </a:p>
            </p:txBody>
          </p:sp>
        </p:grpSp>
        <p:grpSp>
          <p:nvGrpSpPr>
            <p:cNvPr id="210" name="Gruppo 209">
              <a:extLst>
                <a:ext uri="{FF2B5EF4-FFF2-40B4-BE49-F238E27FC236}">
                  <a16:creationId xmlns:a16="http://schemas.microsoft.com/office/drawing/2014/main" id="{1B59F2CC-EE3C-16F7-E47F-D2D2D8D77BDC}"/>
                </a:ext>
              </a:extLst>
            </p:cNvPr>
            <p:cNvGrpSpPr/>
            <p:nvPr/>
          </p:nvGrpSpPr>
          <p:grpSpPr>
            <a:xfrm>
              <a:off x="2106693" y="3360398"/>
              <a:ext cx="813490" cy="1763438"/>
              <a:chOff x="4266190" y="3384979"/>
              <a:chExt cx="813490" cy="1763438"/>
            </a:xfrm>
          </p:grpSpPr>
          <p:sp>
            <p:nvSpPr>
              <p:cNvPr id="211" name="Google Shape;350;p33">
                <a:extLst>
                  <a:ext uri="{FF2B5EF4-FFF2-40B4-BE49-F238E27FC236}">
                    <a16:creationId xmlns:a16="http://schemas.microsoft.com/office/drawing/2014/main" id="{C2D6E27D-2EC8-41B8-753A-7C7E7827A23A}"/>
                  </a:ext>
                </a:extLst>
              </p:cNvPr>
              <p:cNvSpPr/>
              <p:nvPr/>
            </p:nvSpPr>
            <p:spPr>
              <a:xfrm>
                <a:off x="4365023" y="3384979"/>
                <a:ext cx="609636" cy="1763438"/>
              </a:xfrm>
              <a:prstGeom prst="rect">
                <a:avLst/>
              </a:prstGeom>
              <a:noFill/>
              <a:ln w="19050" cap="flat" cmpd="sng">
                <a:solidFill>
                  <a:srgbClr val="0529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2" name="Google Shape;356;p33">
                <a:extLst>
                  <a:ext uri="{FF2B5EF4-FFF2-40B4-BE49-F238E27FC236}">
                    <a16:creationId xmlns:a16="http://schemas.microsoft.com/office/drawing/2014/main" id="{9E818F79-FD04-ED7D-3BD0-7EA4C2550CE9}"/>
                  </a:ext>
                </a:extLst>
              </p:cNvPr>
              <p:cNvSpPr txBox="1"/>
              <p:nvPr/>
            </p:nvSpPr>
            <p:spPr>
              <a:xfrm flipH="1">
                <a:off x="4266190" y="3384979"/>
                <a:ext cx="813490" cy="243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None/>
                  <a:defRPr b="1">
                    <a:solidFill>
                      <a:srgbClr val="05294A"/>
                    </a:solidFill>
                    <a:latin typeface="Montserrat Medium"/>
                    <a:cs typeface="Montserrat Medium"/>
                  </a:defRPr>
                </a:lvl1pPr>
              </a:lstStyle>
              <a:p>
                <a:r>
                  <a:rPr lang="it-IT" sz="1200" dirty="0">
                    <a:sym typeface="Unica One"/>
                  </a:rPr>
                  <a:t>GSAGE</a:t>
                </a:r>
                <a:endParaRPr sz="1200" dirty="0">
                  <a:sym typeface="Unica One"/>
                </a:endParaRPr>
              </a:p>
            </p:txBody>
          </p:sp>
          <p:sp>
            <p:nvSpPr>
              <p:cNvPr id="213" name="Google Shape;356;p33">
                <a:extLst>
                  <a:ext uri="{FF2B5EF4-FFF2-40B4-BE49-F238E27FC236}">
                    <a16:creationId xmlns:a16="http://schemas.microsoft.com/office/drawing/2014/main" id="{9CF955DE-CA38-1B30-1978-B03FE4188F87}"/>
                  </a:ext>
                </a:extLst>
              </p:cNvPr>
              <p:cNvSpPr txBox="1"/>
              <p:nvPr/>
            </p:nvSpPr>
            <p:spPr>
              <a:xfrm flipH="1">
                <a:off x="4309162" y="3771014"/>
                <a:ext cx="706827"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6.25e-6</a:t>
                </a:r>
                <a:endParaRPr sz="1200" b="1" dirty="0">
                  <a:solidFill>
                    <a:schemeClr val="bg1"/>
                  </a:solidFill>
                  <a:latin typeface="Unica One"/>
                  <a:ea typeface="Unica One"/>
                  <a:cs typeface="Unica One"/>
                  <a:sym typeface="Unica One"/>
                </a:endParaRPr>
              </a:p>
            </p:txBody>
          </p:sp>
          <p:sp>
            <p:nvSpPr>
              <p:cNvPr id="214" name="Google Shape;356;p33">
                <a:extLst>
                  <a:ext uri="{FF2B5EF4-FFF2-40B4-BE49-F238E27FC236}">
                    <a16:creationId xmlns:a16="http://schemas.microsoft.com/office/drawing/2014/main" id="{A98BBF48-1ADC-630A-1D25-7DC35290A4A2}"/>
                  </a:ext>
                </a:extLst>
              </p:cNvPr>
              <p:cNvSpPr txBox="1"/>
              <p:nvPr/>
            </p:nvSpPr>
            <p:spPr>
              <a:xfrm flipH="1">
                <a:off x="4357193" y="4260182"/>
                <a:ext cx="609636"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0.038</a:t>
                </a:r>
                <a:endParaRPr sz="1200" b="1" dirty="0">
                  <a:solidFill>
                    <a:schemeClr val="bg1"/>
                  </a:solidFill>
                  <a:latin typeface="Unica One"/>
                  <a:ea typeface="Unica One"/>
                  <a:cs typeface="Unica One"/>
                  <a:sym typeface="Unica One"/>
                </a:endParaRPr>
              </a:p>
            </p:txBody>
          </p:sp>
          <p:sp>
            <p:nvSpPr>
              <p:cNvPr id="215" name="Google Shape;356;p33">
                <a:extLst>
                  <a:ext uri="{FF2B5EF4-FFF2-40B4-BE49-F238E27FC236}">
                    <a16:creationId xmlns:a16="http://schemas.microsoft.com/office/drawing/2014/main" id="{2C5DEA7F-E437-276E-A9A3-E0DE6C1B4E0C}"/>
                  </a:ext>
                </a:extLst>
              </p:cNvPr>
              <p:cNvSpPr txBox="1"/>
              <p:nvPr/>
            </p:nvSpPr>
            <p:spPr>
              <a:xfrm flipH="1">
                <a:off x="4357193" y="4753853"/>
                <a:ext cx="609636"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6</a:t>
                </a:r>
                <a:endParaRPr sz="1200" b="1" dirty="0">
                  <a:solidFill>
                    <a:schemeClr val="bg1"/>
                  </a:solidFill>
                  <a:latin typeface="Unica One"/>
                  <a:ea typeface="Unica One"/>
                  <a:cs typeface="Unica One"/>
                  <a:sym typeface="Unica One"/>
                </a:endParaRPr>
              </a:p>
            </p:txBody>
          </p:sp>
        </p:grpSp>
        <p:grpSp>
          <p:nvGrpSpPr>
            <p:cNvPr id="216" name="Gruppo 215">
              <a:extLst>
                <a:ext uri="{FF2B5EF4-FFF2-40B4-BE49-F238E27FC236}">
                  <a16:creationId xmlns:a16="http://schemas.microsoft.com/office/drawing/2014/main" id="{C6BC5D08-E0D5-51A8-3856-5C3EE46F3664}"/>
                </a:ext>
              </a:extLst>
            </p:cNvPr>
            <p:cNvGrpSpPr/>
            <p:nvPr/>
          </p:nvGrpSpPr>
          <p:grpSpPr>
            <a:xfrm>
              <a:off x="3063377" y="3360398"/>
              <a:ext cx="851979" cy="1763438"/>
              <a:chOff x="5345339" y="3389894"/>
              <a:chExt cx="851979" cy="1763438"/>
            </a:xfrm>
          </p:grpSpPr>
          <p:sp>
            <p:nvSpPr>
              <p:cNvPr id="217" name="Google Shape;350;p33">
                <a:extLst>
                  <a:ext uri="{FF2B5EF4-FFF2-40B4-BE49-F238E27FC236}">
                    <a16:creationId xmlns:a16="http://schemas.microsoft.com/office/drawing/2014/main" id="{9B653176-BB86-709E-1305-B0D2EFF8E0FE}"/>
                  </a:ext>
                </a:extLst>
              </p:cNvPr>
              <p:cNvSpPr/>
              <p:nvPr/>
            </p:nvSpPr>
            <p:spPr>
              <a:xfrm>
                <a:off x="5471154" y="3389894"/>
                <a:ext cx="609636" cy="1763438"/>
              </a:xfrm>
              <a:prstGeom prst="rect">
                <a:avLst/>
              </a:prstGeom>
              <a:noFill/>
              <a:ln w="19050" cap="flat" cmpd="sng">
                <a:solidFill>
                  <a:srgbClr val="05294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8" name="Google Shape;356;p33">
                <a:extLst>
                  <a:ext uri="{FF2B5EF4-FFF2-40B4-BE49-F238E27FC236}">
                    <a16:creationId xmlns:a16="http://schemas.microsoft.com/office/drawing/2014/main" id="{52FF4E63-8E2E-615A-4296-2AB67A8CFF25}"/>
                  </a:ext>
                </a:extLst>
              </p:cNvPr>
              <p:cNvSpPr txBox="1"/>
              <p:nvPr/>
            </p:nvSpPr>
            <p:spPr>
              <a:xfrm flipH="1">
                <a:off x="5431313" y="3389894"/>
                <a:ext cx="700788" cy="243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None/>
                  <a:defRPr b="1">
                    <a:solidFill>
                      <a:srgbClr val="05294A"/>
                    </a:solidFill>
                    <a:latin typeface="Montserrat Medium"/>
                    <a:cs typeface="Montserrat Medium"/>
                  </a:defRPr>
                </a:lvl1pPr>
              </a:lstStyle>
              <a:p>
                <a:r>
                  <a:rPr lang="en" sz="1200" dirty="0">
                    <a:sym typeface="Unica One"/>
                  </a:rPr>
                  <a:t>GCN</a:t>
                </a:r>
                <a:endParaRPr sz="1200" dirty="0">
                  <a:sym typeface="Unica One"/>
                </a:endParaRPr>
              </a:p>
            </p:txBody>
          </p:sp>
          <p:sp>
            <p:nvSpPr>
              <p:cNvPr id="219" name="Google Shape;356;p33">
                <a:extLst>
                  <a:ext uri="{FF2B5EF4-FFF2-40B4-BE49-F238E27FC236}">
                    <a16:creationId xmlns:a16="http://schemas.microsoft.com/office/drawing/2014/main" id="{3182EE2D-2FA8-9893-99DD-B1C951295ECC}"/>
                  </a:ext>
                </a:extLst>
              </p:cNvPr>
              <p:cNvSpPr txBox="1"/>
              <p:nvPr/>
            </p:nvSpPr>
            <p:spPr>
              <a:xfrm flipH="1">
                <a:off x="5345339" y="3775929"/>
                <a:ext cx="851979"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3.34e-6</a:t>
                </a:r>
                <a:endParaRPr sz="1200" b="1" dirty="0">
                  <a:solidFill>
                    <a:schemeClr val="bg1"/>
                  </a:solidFill>
                  <a:latin typeface="Unica One"/>
                  <a:ea typeface="Unica One"/>
                  <a:cs typeface="Unica One"/>
                  <a:sym typeface="Unica One"/>
                </a:endParaRPr>
              </a:p>
            </p:txBody>
          </p:sp>
          <p:sp>
            <p:nvSpPr>
              <p:cNvPr id="220" name="Google Shape;356;p33">
                <a:extLst>
                  <a:ext uri="{FF2B5EF4-FFF2-40B4-BE49-F238E27FC236}">
                    <a16:creationId xmlns:a16="http://schemas.microsoft.com/office/drawing/2014/main" id="{4D9D44CC-4210-E2F6-268A-FED741EED13E}"/>
                  </a:ext>
                </a:extLst>
              </p:cNvPr>
              <p:cNvSpPr txBox="1"/>
              <p:nvPr/>
            </p:nvSpPr>
            <p:spPr>
              <a:xfrm flipH="1">
                <a:off x="5463324" y="4265097"/>
                <a:ext cx="609636"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0.098</a:t>
                </a:r>
                <a:endParaRPr sz="1200" b="1" dirty="0">
                  <a:solidFill>
                    <a:schemeClr val="bg1"/>
                  </a:solidFill>
                  <a:latin typeface="Unica One"/>
                  <a:ea typeface="Unica One"/>
                  <a:cs typeface="Unica One"/>
                  <a:sym typeface="Unica One"/>
                </a:endParaRPr>
              </a:p>
            </p:txBody>
          </p:sp>
          <p:sp>
            <p:nvSpPr>
              <p:cNvPr id="221" name="Google Shape;356;p33">
                <a:extLst>
                  <a:ext uri="{FF2B5EF4-FFF2-40B4-BE49-F238E27FC236}">
                    <a16:creationId xmlns:a16="http://schemas.microsoft.com/office/drawing/2014/main" id="{BEBE795B-78C2-A81E-47F9-22A540AFCC14}"/>
                  </a:ext>
                </a:extLst>
              </p:cNvPr>
              <p:cNvSpPr txBox="1"/>
              <p:nvPr/>
            </p:nvSpPr>
            <p:spPr>
              <a:xfrm flipH="1">
                <a:off x="5463324" y="4758768"/>
                <a:ext cx="609636" cy="2438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200" b="1" dirty="0">
                    <a:solidFill>
                      <a:schemeClr val="bg1"/>
                    </a:solidFill>
                    <a:latin typeface="Unica One"/>
                    <a:ea typeface="Unica One"/>
                    <a:cs typeface="Unica One"/>
                    <a:sym typeface="Unica One"/>
                  </a:rPr>
                  <a:t>6</a:t>
                </a:r>
                <a:endParaRPr sz="1200" b="1" dirty="0">
                  <a:solidFill>
                    <a:schemeClr val="bg1"/>
                  </a:solidFill>
                  <a:latin typeface="Unica One"/>
                  <a:ea typeface="Unica One"/>
                  <a:cs typeface="Unica One"/>
                  <a:sym typeface="Unica One"/>
                </a:endParaRPr>
              </a:p>
            </p:txBody>
          </p:sp>
        </p:grpSp>
      </p:grpSp>
      <p:sp>
        <p:nvSpPr>
          <p:cNvPr id="222" name="CasellaDiTesto 221">
            <a:extLst>
              <a:ext uri="{FF2B5EF4-FFF2-40B4-BE49-F238E27FC236}">
                <a16:creationId xmlns:a16="http://schemas.microsoft.com/office/drawing/2014/main" id="{D9D99A81-0A65-27C4-CADA-64D445399C64}"/>
              </a:ext>
            </a:extLst>
          </p:cNvPr>
          <p:cNvSpPr txBox="1"/>
          <p:nvPr/>
        </p:nvSpPr>
        <p:spPr>
          <a:xfrm>
            <a:off x="6085783" y="3795592"/>
            <a:ext cx="2833632" cy="1227119"/>
          </a:xfrm>
          <a:prstGeom prst="rect">
            <a:avLst/>
          </a:prstGeom>
          <a:solidFill>
            <a:srgbClr val="FFFFFF">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150" b="0" dirty="0">
                <a:solidFill>
                  <a:srgbClr val="05294A"/>
                </a:solidFill>
              </a:rPr>
              <a:t>Migliori combinazioni di </a:t>
            </a:r>
          </a:p>
          <a:p>
            <a:r>
              <a:rPr lang="it-IT" sz="1150" b="0" dirty="0">
                <a:solidFill>
                  <a:srgbClr val="05294A"/>
                </a:solidFill>
              </a:rPr>
              <a:t>iper-parametri trovate per ogni tipologia di GNN considerata.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20" name="Google Shape;120;p25">
            <a:extLst>
              <a:ext uri="{FF2B5EF4-FFF2-40B4-BE49-F238E27FC236}">
                <a16:creationId xmlns:a16="http://schemas.microsoft.com/office/drawing/2014/main" id="{8BE4B759-321C-8CB6-F2EF-6F766D9B5399}"/>
              </a:ext>
            </a:extLst>
          </p:cNvPr>
          <p:cNvSpPr txBox="1">
            <a:spLocks/>
          </p:cNvSpPr>
          <p:nvPr/>
        </p:nvSpPr>
        <p:spPr>
          <a:xfrm>
            <a:off x="1201827" y="58465"/>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METRICHE</a:t>
            </a:r>
          </a:p>
        </p:txBody>
      </p:sp>
      <p:sp>
        <p:nvSpPr>
          <p:cNvPr id="2" name="Google Shape;131;p27">
            <a:extLst>
              <a:ext uri="{FF2B5EF4-FFF2-40B4-BE49-F238E27FC236}">
                <a16:creationId xmlns:a16="http://schemas.microsoft.com/office/drawing/2014/main" id="{D791D4A7-6B24-658C-C780-19B76FDA36FB}"/>
              </a:ext>
            </a:extLst>
          </p:cNvPr>
          <p:cNvSpPr/>
          <p:nvPr/>
        </p:nvSpPr>
        <p:spPr>
          <a:xfrm rot="5400000">
            <a:off x="5645362" y="2156141"/>
            <a:ext cx="1620000"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31;p27">
            <a:extLst>
              <a:ext uri="{FF2B5EF4-FFF2-40B4-BE49-F238E27FC236}">
                <a16:creationId xmlns:a16="http://schemas.microsoft.com/office/drawing/2014/main" id="{98CAB223-2222-640E-D1FA-0E8A4C1BC135}"/>
              </a:ext>
            </a:extLst>
          </p:cNvPr>
          <p:cNvSpPr/>
          <p:nvPr/>
        </p:nvSpPr>
        <p:spPr>
          <a:xfrm rot="5400000">
            <a:off x="5645362" y="306485"/>
            <a:ext cx="1620000"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p27">
            <a:extLst>
              <a:ext uri="{FF2B5EF4-FFF2-40B4-BE49-F238E27FC236}">
                <a16:creationId xmlns:a16="http://schemas.microsoft.com/office/drawing/2014/main" id="{FACEBB00-9F53-700B-18AF-C08231E77874}"/>
              </a:ext>
            </a:extLst>
          </p:cNvPr>
          <p:cNvSpPr/>
          <p:nvPr/>
        </p:nvSpPr>
        <p:spPr>
          <a:xfrm rot="5400000">
            <a:off x="1457666" y="2156141"/>
            <a:ext cx="1620000"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p27">
            <a:extLst>
              <a:ext uri="{FF2B5EF4-FFF2-40B4-BE49-F238E27FC236}">
                <a16:creationId xmlns:a16="http://schemas.microsoft.com/office/drawing/2014/main" id="{0B2666AA-CFBD-CC91-B9B7-D2E79CC3AB22}"/>
              </a:ext>
            </a:extLst>
          </p:cNvPr>
          <p:cNvSpPr/>
          <p:nvPr/>
        </p:nvSpPr>
        <p:spPr>
          <a:xfrm rot="5400000">
            <a:off x="1468044" y="305497"/>
            <a:ext cx="1618023"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6" name="Google Shape;108;p24">
                <a:extLst>
                  <a:ext uri="{FF2B5EF4-FFF2-40B4-BE49-F238E27FC236}">
                    <a16:creationId xmlns:a16="http://schemas.microsoft.com/office/drawing/2014/main" id="{61150336-D4DD-5440-E66A-53324186DCA2}"/>
                  </a:ext>
                </a:extLst>
              </p:cNvPr>
              <p:cNvSpPr txBox="1">
                <a:spLocks noGrp="1"/>
              </p:cNvSpPr>
              <p:nvPr>
                <p:ph type="subTitle" idx="1"/>
              </p:nvPr>
            </p:nvSpPr>
            <p:spPr>
              <a:xfrm>
                <a:off x="1097825" y="1815828"/>
                <a:ext cx="2217600" cy="933659"/>
              </a:xfrm>
              <a:prstGeom prst="rect">
                <a:avLst/>
              </a:prstGeom>
            </p:spPr>
            <p:txBody>
              <a:bodyPr spcFirstLastPara="1" wrap="square" lIns="91425" tIns="91425" rIns="91425" bIns="91425" anchor="t" anchorCtr="0">
                <a:noAutofit/>
              </a:bodyPr>
              <a:lstStyle/>
              <a:p>
                <a:pPr marL="0" indent="0"/>
                <a14:m>
                  <m:oMathPara xmlns:m="http://schemas.openxmlformats.org/officeDocument/2006/math">
                    <m:oMathParaPr>
                      <m:jc m:val="centerGroup"/>
                    </m:oMathParaPr>
                    <m:oMath xmlns:m="http://schemas.openxmlformats.org/officeDocument/2006/math">
                      <m:f>
                        <m:fPr>
                          <m:ctrlPr>
                            <a:rPr lang="it-IT" sz="1400" b="0" i="1" smtClean="0">
                              <a:latin typeface="Cambria Math" panose="02040503050406030204" pitchFamily="18" charset="0"/>
                            </a:rPr>
                          </m:ctrlPr>
                        </m:fPr>
                        <m:num>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𝑇𝑁</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m:t>
                          </m:r>
                          <m:r>
                            <a:rPr lang="en-US" sz="1400" b="0" i="1" smtClean="0">
                              <a:latin typeface="Cambria Math" panose="02040503050406030204" pitchFamily="18" charset="0"/>
                            </a:rPr>
                            <m:t>𝑇𝑁</m:t>
                          </m:r>
                          <m:r>
                            <a:rPr lang="en-US" sz="1400" b="0" i="1" smtClean="0">
                              <a:latin typeface="Cambria Math" panose="02040503050406030204" pitchFamily="18" charset="0"/>
                            </a:rPr>
                            <m:t>+</m:t>
                          </m:r>
                          <m:r>
                            <a:rPr lang="en-US" sz="1400" b="0" i="1" smtClean="0">
                              <a:latin typeface="Cambria Math" panose="02040503050406030204" pitchFamily="18" charset="0"/>
                            </a:rPr>
                            <m:t>𝐹𝑃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den>
                      </m:f>
                    </m:oMath>
                  </m:oMathPara>
                </a14:m>
                <a:endParaRPr sz="1400" dirty="0">
                  <a:latin typeface=""/>
                </a:endParaRPr>
              </a:p>
            </p:txBody>
          </p:sp>
        </mc:Choice>
        <mc:Fallback xmlns="">
          <p:sp>
            <p:nvSpPr>
              <p:cNvPr id="6" name="Google Shape;108;p24">
                <a:extLst>
                  <a:ext uri="{FF2B5EF4-FFF2-40B4-BE49-F238E27FC236}">
                    <a16:creationId xmlns:a16="http://schemas.microsoft.com/office/drawing/2014/main" id="{61150336-D4DD-5440-E66A-53324186DCA2}"/>
                  </a:ext>
                </a:extLst>
              </p:cNvPr>
              <p:cNvSpPr txBox="1">
                <a:spLocks noGrp="1" noRot="1" noChangeAspect="1" noMove="1" noResize="1" noEditPoints="1" noAdjustHandles="1" noChangeArrowheads="1" noChangeShapeType="1" noTextEdit="1"/>
              </p:cNvSpPr>
              <p:nvPr>
                <p:ph type="subTitle" idx="1"/>
              </p:nvPr>
            </p:nvSpPr>
            <p:spPr>
              <a:xfrm>
                <a:off x="1097825" y="1815828"/>
                <a:ext cx="2217600" cy="933659"/>
              </a:xfrm>
              <a:prstGeom prst="rect">
                <a:avLst/>
              </a:prstGeom>
              <a:blipFill>
                <a:blip r:embed="rId3"/>
                <a:stretch>
                  <a:fillRect/>
                </a:stretch>
              </a:blipFill>
            </p:spPr>
            <p:txBody>
              <a:bodyPr/>
              <a:lstStyle/>
              <a:p>
                <a:r>
                  <a:rPr lang="it-IT">
                    <a:noFill/>
                  </a:rPr>
                  <a:t> </a:t>
                </a:r>
              </a:p>
            </p:txBody>
          </p:sp>
        </mc:Fallback>
      </mc:AlternateContent>
      <p:sp>
        <p:nvSpPr>
          <p:cNvPr id="7" name="Google Shape;107;p24">
            <a:extLst>
              <a:ext uri="{FF2B5EF4-FFF2-40B4-BE49-F238E27FC236}">
                <a16:creationId xmlns:a16="http://schemas.microsoft.com/office/drawing/2014/main" id="{4A822375-6548-79E2-1350-365D35F1CB66}"/>
              </a:ext>
            </a:extLst>
          </p:cNvPr>
          <p:cNvSpPr txBox="1">
            <a:spLocks noGrp="1"/>
          </p:cNvSpPr>
          <p:nvPr>
            <p:ph type="ctrTitle"/>
          </p:nvPr>
        </p:nvSpPr>
        <p:spPr>
          <a:xfrm>
            <a:off x="1211395" y="907630"/>
            <a:ext cx="2006400" cy="90819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002060"/>
                </a:solidFill>
                <a:effectLst>
                  <a:glow rad="127309">
                    <a:schemeClr val="bg1">
                      <a:alpha val="48000"/>
                    </a:schemeClr>
                  </a:glow>
                  <a:outerShdw blurRad="170176" dist="25400" dir="15300000" algn="br" rotWithShape="0">
                    <a:schemeClr val="bg1">
                      <a:alpha val="40000"/>
                    </a:schemeClr>
                  </a:outerShdw>
                </a:effectLst>
              </a:rPr>
              <a:t>ACCURACY</a:t>
            </a:r>
            <a:endParaRPr b="1" dirty="0">
              <a:solidFill>
                <a:srgbClr val="002060"/>
              </a:solidFill>
              <a:effectLst>
                <a:glow rad="127309">
                  <a:schemeClr val="bg1">
                    <a:alpha val="48000"/>
                  </a:schemeClr>
                </a:glow>
                <a:outerShdw blurRad="170176" dist="25400" dir="15300000" algn="br" rotWithShape="0">
                  <a:schemeClr val="bg1">
                    <a:alpha val="40000"/>
                  </a:schemeClr>
                </a:outerShdw>
              </a:effectLst>
            </a:endParaRPr>
          </a:p>
        </p:txBody>
      </p:sp>
      <p:sp>
        <p:nvSpPr>
          <p:cNvPr id="8" name="Google Shape;107;p24">
            <a:extLst>
              <a:ext uri="{FF2B5EF4-FFF2-40B4-BE49-F238E27FC236}">
                <a16:creationId xmlns:a16="http://schemas.microsoft.com/office/drawing/2014/main" id="{233AEB24-4768-A71E-8212-64388720ABD1}"/>
              </a:ext>
            </a:extLst>
          </p:cNvPr>
          <p:cNvSpPr txBox="1">
            <a:spLocks/>
          </p:cNvSpPr>
          <p:nvPr/>
        </p:nvSpPr>
        <p:spPr>
          <a:xfrm>
            <a:off x="1211395" y="3123481"/>
            <a:ext cx="2006400" cy="9081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rgbClr val="F3F3F3"/>
              </a:buClr>
              <a:buSzPts val="1200"/>
              <a:buFont typeface="Unica One"/>
              <a:buNone/>
              <a:defRPr sz="2400" b="1">
                <a:solidFill>
                  <a:srgbClr val="002060"/>
                </a:solidFill>
                <a:effectLst>
                  <a:glow rad="127309">
                    <a:schemeClr val="bg1">
                      <a:alpha val="48000"/>
                    </a:schemeClr>
                  </a:glow>
                  <a:outerShdw blurRad="170176" dist="25400" dir="15300000" algn="br" rotWithShape="0">
                    <a:schemeClr val="bg1">
                      <a:alpha val="40000"/>
                    </a:schemeClr>
                  </a:outerShdw>
                </a:effectLst>
                <a:latin typeface="Unica One"/>
                <a:ea typeface="Unica One"/>
                <a:cs typeface="Unica One"/>
                <a:sym typeface="Unica One"/>
              </a:defRPr>
            </a:lvl1pPr>
            <a:lvl2pPr>
              <a:buClr>
                <a:srgbClr val="F3F3F3"/>
              </a:buClr>
              <a:buSzPts val="1200"/>
              <a:buFont typeface="Josefin Sans"/>
              <a:buNone/>
              <a:defRPr sz="1200">
                <a:solidFill>
                  <a:srgbClr val="F3F3F3"/>
                </a:solidFill>
                <a:latin typeface="Josefin Sans"/>
                <a:ea typeface="Josefin Sans"/>
                <a:cs typeface="Josefin Sans"/>
                <a:sym typeface="Josefin Sans"/>
              </a:defRPr>
            </a:lvl2pPr>
            <a:lvl3pPr>
              <a:buClr>
                <a:srgbClr val="F3F3F3"/>
              </a:buClr>
              <a:buSzPts val="1200"/>
              <a:buFont typeface="Josefin Sans"/>
              <a:buNone/>
              <a:defRPr sz="1200">
                <a:solidFill>
                  <a:srgbClr val="F3F3F3"/>
                </a:solidFill>
                <a:latin typeface="Josefin Sans"/>
                <a:ea typeface="Josefin Sans"/>
                <a:cs typeface="Josefin Sans"/>
                <a:sym typeface="Josefin Sans"/>
              </a:defRPr>
            </a:lvl3pPr>
            <a:lvl4pPr>
              <a:buClr>
                <a:srgbClr val="F3F3F3"/>
              </a:buClr>
              <a:buSzPts val="1200"/>
              <a:buFont typeface="Josefin Sans"/>
              <a:buNone/>
              <a:defRPr sz="1200">
                <a:solidFill>
                  <a:srgbClr val="F3F3F3"/>
                </a:solidFill>
                <a:latin typeface="Josefin Sans"/>
                <a:ea typeface="Josefin Sans"/>
                <a:cs typeface="Josefin Sans"/>
                <a:sym typeface="Josefin Sans"/>
              </a:defRPr>
            </a:lvl4pPr>
            <a:lvl5pPr>
              <a:buClr>
                <a:srgbClr val="F3F3F3"/>
              </a:buClr>
              <a:buSzPts val="1200"/>
              <a:buFont typeface="Josefin Sans"/>
              <a:buNone/>
              <a:defRPr sz="1200">
                <a:solidFill>
                  <a:srgbClr val="F3F3F3"/>
                </a:solidFill>
                <a:latin typeface="Josefin Sans"/>
                <a:ea typeface="Josefin Sans"/>
                <a:cs typeface="Josefin Sans"/>
                <a:sym typeface="Josefin Sans"/>
              </a:defRPr>
            </a:lvl5pPr>
            <a:lvl6pPr>
              <a:buClr>
                <a:srgbClr val="F3F3F3"/>
              </a:buClr>
              <a:buSzPts val="1200"/>
              <a:buFont typeface="Josefin Sans"/>
              <a:buNone/>
              <a:defRPr sz="1200">
                <a:solidFill>
                  <a:srgbClr val="F3F3F3"/>
                </a:solidFill>
                <a:latin typeface="Josefin Sans"/>
                <a:ea typeface="Josefin Sans"/>
                <a:cs typeface="Josefin Sans"/>
                <a:sym typeface="Josefin Sans"/>
              </a:defRPr>
            </a:lvl6pPr>
            <a:lvl7pPr>
              <a:buClr>
                <a:srgbClr val="F3F3F3"/>
              </a:buClr>
              <a:buSzPts val="1200"/>
              <a:buFont typeface="Josefin Sans"/>
              <a:buNone/>
              <a:defRPr sz="1200">
                <a:solidFill>
                  <a:srgbClr val="F3F3F3"/>
                </a:solidFill>
                <a:latin typeface="Josefin Sans"/>
                <a:ea typeface="Josefin Sans"/>
                <a:cs typeface="Josefin Sans"/>
                <a:sym typeface="Josefin Sans"/>
              </a:defRPr>
            </a:lvl7pPr>
            <a:lvl8pPr>
              <a:buClr>
                <a:srgbClr val="F3F3F3"/>
              </a:buClr>
              <a:buSzPts val="1200"/>
              <a:buFont typeface="Josefin Sans"/>
              <a:buNone/>
              <a:defRPr sz="1200">
                <a:solidFill>
                  <a:srgbClr val="F3F3F3"/>
                </a:solidFill>
                <a:latin typeface="Josefin Sans"/>
                <a:ea typeface="Josefin Sans"/>
                <a:cs typeface="Josefin Sans"/>
                <a:sym typeface="Josefin Sans"/>
              </a:defRPr>
            </a:lvl8pPr>
            <a:lvl9pPr>
              <a:buClr>
                <a:srgbClr val="F3F3F3"/>
              </a:buClr>
              <a:buSzPts val="1200"/>
              <a:buFont typeface="Josefin Sans"/>
              <a:buNone/>
              <a:defRPr sz="1200">
                <a:solidFill>
                  <a:srgbClr val="F3F3F3"/>
                </a:solidFill>
                <a:latin typeface="Josefin Sans"/>
                <a:ea typeface="Josefin Sans"/>
                <a:cs typeface="Josefin Sans"/>
                <a:sym typeface="Josefin Sans"/>
              </a:defRPr>
            </a:lvl9pPr>
          </a:lstStyle>
          <a:p>
            <a:pPr algn="ctr"/>
            <a:r>
              <a:rPr lang="it-IT" dirty="0"/>
              <a:t>F-1 SCORE	</a:t>
            </a:r>
          </a:p>
        </p:txBody>
      </p:sp>
      <p:sp>
        <p:nvSpPr>
          <p:cNvPr id="9" name="Google Shape;108;p24">
            <a:extLst>
              <a:ext uri="{FF2B5EF4-FFF2-40B4-BE49-F238E27FC236}">
                <a16:creationId xmlns:a16="http://schemas.microsoft.com/office/drawing/2014/main" id="{AD9E1B52-43DA-F836-A773-A502B442D934}"/>
              </a:ext>
            </a:extLst>
          </p:cNvPr>
          <p:cNvSpPr txBox="1">
            <a:spLocks/>
          </p:cNvSpPr>
          <p:nvPr/>
        </p:nvSpPr>
        <p:spPr>
          <a:xfrm>
            <a:off x="2505151" y="3575031"/>
            <a:ext cx="2215940" cy="12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rgbClr val="F3F3F3"/>
              </a:buClr>
              <a:buSzPts val="1000"/>
              <a:buFont typeface="Abel"/>
              <a:buNone/>
              <a:defRPr>
                <a:solidFill>
                  <a:srgbClr val="ECECEC"/>
                </a:solidFill>
                <a:effectLst/>
                <a:latin typeface=""/>
                <a:ea typeface="Abel"/>
                <a:cs typeface="Abel"/>
                <a:sym typeface="Abel"/>
              </a:defRPr>
            </a:lvl1pPr>
            <a:lvl2pPr marL="914400" indent="-304800">
              <a:buClr>
                <a:srgbClr val="F3F3F3"/>
              </a:buClr>
              <a:buSzPts val="1000"/>
              <a:buFont typeface="Abel"/>
              <a:buNone/>
              <a:defRPr sz="1000">
                <a:solidFill>
                  <a:srgbClr val="F3F3F3"/>
                </a:solidFill>
                <a:latin typeface="Abel"/>
                <a:ea typeface="Abel"/>
                <a:cs typeface="Abel"/>
                <a:sym typeface="Abel"/>
              </a:defRPr>
            </a:lvl2pPr>
            <a:lvl3pPr marL="1371600" indent="-304800">
              <a:buClr>
                <a:srgbClr val="F3F3F3"/>
              </a:buClr>
              <a:buSzPts val="1000"/>
              <a:buFont typeface="Abel"/>
              <a:buNone/>
              <a:defRPr sz="1000">
                <a:solidFill>
                  <a:srgbClr val="F3F3F3"/>
                </a:solidFill>
                <a:latin typeface="Abel"/>
                <a:ea typeface="Abel"/>
                <a:cs typeface="Abel"/>
                <a:sym typeface="Abel"/>
              </a:defRPr>
            </a:lvl3pPr>
            <a:lvl4pPr marL="1828800" indent="-304800">
              <a:buClr>
                <a:srgbClr val="F3F3F3"/>
              </a:buClr>
              <a:buSzPts val="1000"/>
              <a:buFont typeface="Abel"/>
              <a:buNone/>
              <a:defRPr sz="1000">
                <a:solidFill>
                  <a:srgbClr val="F3F3F3"/>
                </a:solidFill>
                <a:latin typeface="Abel"/>
                <a:ea typeface="Abel"/>
                <a:cs typeface="Abel"/>
                <a:sym typeface="Abel"/>
              </a:defRPr>
            </a:lvl4pPr>
            <a:lvl5pPr marL="2286000" indent="-304800">
              <a:buClr>
                <a:srgbClr val="F3F3F3"/>
              </a:buClr>
              <a:buSzPts val="1000"/>
              <a:buFont typeface="Abel"/>
              <a:buNone/>
              <a:defRPr sz="1000">
                <a:solidFill>
                  <a:srgbClr val="F3F3F3"/>
                </a:solidFill>
                <a:latin typeface="Abel"/>
                <a:ea typeface="Abel"/>
                <a:cs typeface="Abel"/>
                <a:sym typeface="Abel"/>
              </a:defRPr>
            </a:lvl5pPr>
            <a:lvl6pPr marL="2743200" indent="-304800">
              <a:buClr>
                <a:srgbClr val="F3F3F3"/>
              </a:buClr>
              <a:buSzPts val="1000"/>
              <a:buFont typeface="Abel"/>
              <a:buNone/>
              <a:defRPr sz="1000">
                <a:solidFill>
                  <a:srgbClr val="F3F3F3"/>
                </a:solidFill>
                <a:latin typeface="Abel"/>
                <a:ea typeface="Abel"/>
                <a:cs typeface="Abel"/>
                <a:sym typeface="Abel"/>
              </a:defRPr>
            </a:lvl6pPr>
            <a:lvl7pPr marL="3200400" indent="-304800">
              <a:buClr>
                <a:srgbClr val="F3F3F3"/>
              </a:buClr>
              <a:buSzPts val="1000"/>
              <a:buFont typeface="Abel"/>
              <a:buNone/>
              <a:defRPr sz="1000">
                <a:solidFill>
                  <a:srgbClr val="F3F3F3"/>
                </a:solidFill>
                <a:latin typeface="Abel"/>
                <a:ea typeface="Abel"/>
                <a:cs typeface="Abel"/>
                <a:sym typeface="Abel"/>
              </a:defRPr>
            </a:lvl7pPr>
            <a:lvl8pPr marL="3657600" indent="-304800">
              <a:buClr>
                <a:srgbClr val="F3F3F3"/>
              </a:buClr>
              <a:buSzPts val="1000"/>
              <a:buFont typeface="Abel"/>
              <a:buNone/>
              <a:defRPr sz="1000">
                <a:solidFill>
                  <a:srgbClr val="F3F3F3"/>
                </a:solidFill>
                <a:latin typeface="Abel"/>
                <a:ea typeface="Abel"/>
                <a:cs typeface="Abel"/>
                <a:sym typeface="Abel"/>
              </a:defRPr>
            </a:lvl8pPr>
            <a:lvl9pPr marL="4114800" indent="-304800">
              <a:buClr>
                <a:srgbClr val="F3F3F3"/>
              </a:buClr>
              <a:buSzPts val="1000"/>
              <a:buFont typeface="Abel"/>
              <a:buNone/>
              <a:defRPr sz="1000">
                <a:solidFill>
                  <a:srgbClr val="F3F3F3"/>
                </a:solidFill>
                <a:latin typeface="Abel"/>
                <a:ea typeface="Abel"/>
                <a:cs typeface="Abel"/>
                <a:sym typeface="Abel"/>
              </a:defRPr>
            </a:lvl9pPr>
          </a:lstStyle>
          <a:p>
            <a:endParaRPr lang="it-IT" dirty="0"/>
          </a:p>
        </p:txBody>
      </p:sp>
      <p:sp>
        <p:nvSpPr>
          <p:cNvPr id="10" name="Google Shape;107;p24">
            <a:extLst>
              <a:ext uri="{FF2B5EF4-FFF2-40B4-BE49-F238E27FC236}">
                <a16:creationId xmlns:a16="http://schemas.microsoft.com/office/drawing/2014/main" id="{A3B114A0-9406-8941-A2B2-E8AEC7A0ED8B}"/>
              </a:ext>
            </a:extLst>
          </p:cNvPr>
          <p:cNvSpPr txBox="1">
            <a:spLocks/>
          </p:cNvSpPr>
          <p:nvPr/>
        </p:nvSpPr>
        <p:spPr>
          <a:xfrm>
            <a:off x="5615668" y="950650"/>
            <a:ext cx="2006400" cy="9081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Clr>
                <a:srgbClr val="F3F3F3"/>
              </a:buClr>
              <a:buSzPts val="1200"/>
              <a:buFont typeface="Unica One"/>
              <a:buNone/>
              <a:defRPr sz="2400" b="1">
                <a:solidFill>
                  <a:srgbClr val="002060"/>
                </a:solidFill>
                <a:effectLst>
                  <a:glow rad="127309">
                    <a:schemeClr val="bg1">
                      <a:alpha val="48000"/>
                    </a:schemeClr>
                  </a:glow>
                  <a:outerShdw blurRad="170176" dist="25400" dir="15300000" algn="br" rotWithShape="0">
                    <a:schemeClr val="bg1">
                      <a:alpha val="40000"/>
                    </a:schemeClr>
                  </a:outerShdw>
                </a:effectLst>
                <a:latin typeface="Unica One"/>
                <a:ea typeface="Unica One"/>
                <a:cs typeface="Unica One"/>
              </a:defRPr>
            </a:lvl1pPr>
            <a:lvl2pPr>
              <a:buClr>
                <a:srgbClr val="F3F3F3"/>
              </a:buClr>
              <a:buSzPts val="1200"/>
              <a:buFont typeface="Josefin Sans"/>
              <a:buNone/>
              <a:defRPr sz="1200">
                <a:solidFill>
                  <a:srgbClr val="F3F3F3"/>
                </a:solidFill>
                <a:latin typeface="Josefin Sans"/>
                <a:ea typeface="Josefin Sans"/>
                <a:cs typeface="Josefin Sans"/>
              </a:defRPr>
            </a:lvl2pPr>
            <a:lvl3pPr>
              <a:buClr>
                <a:srgbClr val="F3F3F3"/>
              </a:buClr>
              <a:buSzPts val="1200"/>
              <a:buFont typeface="Josefin Sans"/>
              <a:buNone/>
              <a:defRPr sz="1200">
                <a:solidFill>
                  <a:srgbClr val="F3F3F3"/>
                </a:solidFill>
                <a:latin typeface="Josefin Sans"/>
                <a:ea typeface="Josefin Sans"/>
                <a:cs typeface="Josefin Sans"/>
              </a:defRPr>
            </a:lvl3pPr>
            <a:lvl4pPr>
              <a:buClr>
                <a:srgbClr val="F3F3F3"/>
              </a:buClr>
              <a:buSzPts val="1200"/>
              <a:buFont typeface="Josefin Sans"/>
              <a:buNone/>
              <a:defRPr sz="1200">
                <a:solidFill>
                  <a:srgbClr val="F3F3F3"/>
                </a:solidFill>
                <a:latin typeface="Josefin Sans"/>
                <a:ea typeface="Josefin Sans"/>
                <a:cs typeface="Josefin Sans"/>
              </a:defRPr>
            </a:lvl4pPr>
            <a:lvl5pPr>
              <a:buClr>
                <a:srgbClr val="F3F3F3"/>
              </a:buClr>
              <a:buSzPts val="1200"/>
              <a:buFont typeface="Josefin Sans"/>
              <a:buNone/>
              <a:defRPr sz="1200">
                <a:solidFill>
                  <a:srgbClr val="F3F3F3"/>
                </a:solidFill>
                <a:latin typeface="Josefin Sans"/>
                <a:ea typeface="Josefin Sans"/>
                <a:cs typeface="Josefin Sans"/>
              </a:defRPr>
            </a:lvl5pPr>
            <a:lvl6pPr>
              <a:buClr>
                <a:srgbClr val="F3F3F3"/>
              </a:buClr>
              <a:buSzPts val="1200"/>
              <a:buFont typeface="Josefin Sans"/>
              <a:buNone/>
              <a:defRPr sz="1200">
                <a:solidFill>
                  <a:srgbClr val="F3F3F3"/>
                </a:solidFill>
                <a:latin typeface="Josefin Sans"/>
                <a:ea typeface="Josefin Sans"/>
                <a:cs typeface="Josefin Sans"/>
              </a:defRPr>
            </a:lvl6pPr>
            <a:lvl7pPr>
              <a:buClr>
                <a:srgbClr val="F3F3F3"/>
              </a:buClr>
              <a:buSzPts val="1200"/>
              <a:buFont typeface="Josefin Sans"/>
              <a:buNone/>
              <a:defRPr sz="1200">
                <a:solidFill>
                  <a:srgbClr val="F3F3F3"/>
                </a:solidFill>
                <a:latin typeface="Josefin Sans"/>
                <a:ea typeface="Josefin Sans"/>
                <a:cs typeface="Josefin Sans"/>
              </a:defRPr>
            </a:lvl7pPr>
            <a:lvl8pPr>
              <a:buClr>
                <a:srgbClr val="F3F3F3"/>
              </a:buClr>
              <a:buSzPts val="1200"/>
              <a:buFont typeface="Josefin Sans"/>
              <a:buNone/>
              <a:defRPr sz="1200">
                <a:solidFill>
                  <a:srgbClr val="F3F3F3"/>
                </a:solidFill>
                <a:latin typeface="Josefin Sans"/>
                <a:ea typeface="Josefin Sans"/>
                <a:cs typeface="Josefin Sans"/>
              </a:defRPr>
            </a:lvl8pPr>
            <a:lvl9pPr>
              <a:buClr>
                <a:srgbClr val="F3F3F3"/>
              </a:buClr>
              <a:buSzPts val="1200"/>
              <a:buFont typeface="Josefin Sans"/>
              <a:buNone/>
              <a:defRPr sz="1200">
                <a:solidFill>
                  <a:srgbClr val="F3F3F3"/>
                </a:solidFill>
                <a:latin typeface="Josefin Sans"/>
                <a:ea typeface="Josefin Sans"/>
                <a:cs typeface="Josefin Sans"/>
              </a:defRPr>
            </a:lvl9pPr>
          </a:lstStyle>
          <a:p>
            <a:pPr algn="ctr"/>
            <a:r>
              <a:rPr lang="it-IT" dirty="0"/>
              <a:t>PRECISION</a:t>
            </a:r>
          </a:p>
        </p:txBody>
      </p:sp>
      <p:sp>
        <p:nvSpPr>
          <p:cNvPr id="11" name="Google Shape;107;p24">
            <a:extLst>
              <a:ext uri="{FF2B5EF4-FFF2-40B4-BE49-F238E27FC236}">
                <a16:creationId xmlns:a16="http://schemas.microsoft.com/office/drawing/2014/main" id="{715B359F-58F2-7C76-94CE-560175082E56}"/>
              </a:ext>
            </a:extLst>
          </p:cNvPr>
          <p:cNvSpPr txBox="1">
            <a:spLocks/>
          </p:cNvSpPr>
          <p:nvPr/>
        </p:nvSpPr>
        <p:spPr>
          <a:xfrm>
            <a:off x="5509468" y="3065785"/>
            <a:ext cx="2005200" cy="9081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Clr>
                <a:srgbClr val="F3F3F3"/>
              </a:buClr>
              <a:buSzPts val="1200"/>
              <a:buFont typeface="Unica One"/>
              <a:buNone/>
              <a:defRPr sz="2400" b="1">
                <a:solidFill>
                  <a:srgbClr val="002060"/>
                </a:solidFill>
                <a:effectLst>
                  <a:glow rad="127309">
                    <a:schemeClr val="bg1">
                      <a:alpha val="48000"/>
                    </a:schemeClr>
                  </a:glow>
                  <a:outerShdw blurRad="170176" dist="25400" dir="15300000" algn="br" rotWithShape="0">
                    <a:schemeClr val="bg1">
                      <a:alpha val="40000"/>
                    </a:schemeClr>
                  </a:outerShdw>
                </a:effectLst>
                <a:latin typeface="Unica One"/>
                <a:ea typeface="Unica One"/>
                <a:cs typeface="Unica One"/>
              </a:defRPr>
            </a:lvl1pPr>
            <a:lvl2pPr>
              <a:buClr>
                <a:srgbClr val="F3F3F3"/>
              </a:buClr>
              <a:buSzPts val="1200"/>
              <a:buFont typeface="Josefin Sans"/>
              <a:buNone/>
              <a:defRPr sz="1200">
                <a:solidFill>
                  <a:srgbClr val="F3F3F3"/>
                </a:solidFill>
                <a:latin typeface="Josefin Sans"/>
                <a:ea typeface="Josefin Sans"/>
                <a:cs typeface="Josefin Sans"/>
              </a:defRPr>
            </a:lvl2pPr>
            <a:lvl3pPr>
              <a:buClr>
                <a:srgbClr val="F3F3F3"/>
              </a:buClr>
              <a:buSzPts val="1200"/>
              <a:buFont typeface="Josefin Sans"/>
              <a:buNone/>
              <a:defRPr sz="1200">
                <a:solidFill>
                  <a:srgbClr val="F3F3F3"/>
                </a:solidFill>
                <a:latin typeface="Josefin Sans"/>
                <a:ea typeface="Josefin Sans"/>
                <a:cs typeface="Josefin Sans"/>
              </a:defRPr>
            </a:lvl3pPr>
            <a:lvl4pPr>
              <a:buClr>
                <a:srgbClr val="F3F3F3"/>
              </a:buClr>
              <a:buSzPts val="1200"/>
              <a:buFont typeface="Josefin Sans"/>
              <a:buNone/>
              <a:defRPr sz="1200">
                <a:solidFill>
                  <a:srgbClr val="F3F3F3"/>
                </a:solidFill>
                <a:latin typeface="Josefin Sans"/>
                <a:ea typeface="Josefin Sans"/>
                <a:cs typeface="Josefin Sans"/>
              </a:defRPr>
            </a:lvl4pPr>
            <a:lvl5pPr>
              <a:buClr>
                <a:srgbClr val="F3F3F3"/>
              </a:buClr>
              <a:buSzPts val="1200"/>
              <a:buFont typeface="Josefin Sans"/>
              <a:buNone/>
              <a:defRPr sz="1200">
                <a:solidFill>
                  <a:srgbClr val="F3F3F3"/>
                </a:solidFill>
                <a:latin typeface="Josefin Sans"/>
                <a:ea typeface="Josefin Sans"/>
                <a:cs typeface="Josefin Sans"/>
              </a:defRPr>
            </a:lvl5pPr>
            <a:lvl6pPr>
              <a:buClr>
                <a:srgbClr val="F3F3F3"/>
              </a:buClr>
              <a:buSzPts val="1200"/>
              <a:buFont typeface="Josefin Sans"/>
              <a:buNone/>
              <a:defRPr sz="1200">
                <a:solidFill>
                  <a:srgbClr val="F3F3F3"/>
                </a:solidFill>
                <a:latin typeface="Josefin Sans"/>
                <a:ea typeface="Josefin Sans"/>
                <a:cs typeface="Josefin Sans"/>
              </a:defRPr>
            </a:lvl6pPr>
            <a:lvl7pPr>
              <a:buClr>
                <a:srgbClr val="F3F3F3"/>
              </a:buClr>
              <a:buSzPts val="1200"/>
              <a:buFont typeface="Josefin Sans"/>
              <a:buNone/>
              <a:defRPr sz="1200">
                <a:solidFill>
                  <a:srgbClr val="F3F3F3"/>
                </a:solidFill>
                <a:latin typeface="Josefin Sans"/>
                <a:ea typeface="Josefin Sans"/>
                <a:cs typeface="Josefin Sans"/>
              </a:defRPr>
            </a:lvl7pPr>
            <a:lvl8pPr>
              <a:buClr>
                <a:srgbClr val="F3F3F3"/>
              </a:buClr>
              <a:buSzPts val="1200"/>
              <a:buFont typeface="Josefin Sans"/>
              <a:buNone/>
              <a:defRPr sz="1200">
                <a:solidFill>
                  <a:srgbClr val="F3F3F3"/>
                </a:solidFill>
                <a:latin typeface="Josefin Sans"/>
                <a:ea typeface="Josefin Sans"/>
                <a:cs typeface="Josefin Sans"/>
              </a:defRPr>
            </a:lvl8pPr>
            <a:lvl9pPr>
              <a:buClr>
                <a:srgbClr val="F3F3F3"/>
              </a:buClr>
              <a:buSzPts val="1200"/>
              <a:buFont typeface="Josefin Sans"/>
              <a:buNone/>
              <a:defRPr sz="1200">
                <a:solidFill>
                  <a:srgbClr val="F3F3F3"/>
                </a:solidFill>
                <a:latin typeface="Josefin Sans"/>
                <a:ea typeface="Josefin Sans"/>
                <a:cs typeface="Josefin Sans"/>
              </a:defRPr>
            </a:lvl9pPr>
          </a:lstStyle>
          <a:p>
            <a:pPr algn="ctr"/>
            <a:r>
              <a:rPr lang="it-IT" dirty="0"/>
              <a:t>RECALL</a:t>
            </a:r>
          </a:p>
          <a:p>
            <a:endParaRPr lang="it-IT" dirty="0"/>
          </a:p>
        </p:txBody>
      </p:sp>
      <mc:AlternateContent xmlns:mc="http://schemas.openxmlformats.org/markup-compatibility/2006" xmlns:a14="http://schemas.microsoft.com/office/drawing/2010/main">
        <mc:Choice Requires="a14">
          <p:sp>
            <p:nvSpPr>
              <p:cNvPr id="14" name="Google Shape;108;p24">
                <a:extLst>
                  <a:ext uri="{FF2B5EF4-FFF2-40B4-BE49-F238E27FC236}">
                    <a16:creationId xmlns:a16="http://schemas.microsoft.com/office/drawing/2014/main" id="{1224E08A-7514-1E5F-5792-BB404AF0B67C}"/>
                  </a:ext>
                </a:extLst>
              </p:cNvPr>
              <p:cNvSpPr txBox="1">
                <a:spLocks/>
              </p:cNvSpPr>
              <p:nvPr/>
            </p:nvSpPr>
            <p:spPr>
              <a:xfrm>
                <a:off x="5509468" y="1858845"/>
                <a:ext cx="2217600" cy="9336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2D406A"/>
                  </a:buClr>
                  <a:buSzPts val="1000"/>
                  <a:buFont typeface="Abel"/>
                  <a:buNone/>
                  <a:defRPr sz="1100" b="0" i="0" u="none" strike="noStrike" cap="none">
                    <a:solidFill>
                      <a:srgbClr val="F3F3F3"/>
                    </a:solidFill>
                    <a:latin typeface="Abel"/>
                    <a:ea typeface="Abel"/>
                    <a:cs typeface="Abel"/>
                    <a:sym typeface="Abel"/>
                  </a:defRPr>
                </a:lvl1pPr>
                <a:lvl2pPr marL="914400" marR="0" lvl="1"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2pPr>
                <a:lvl3pPr marL="1371600" marR="0" lvl="2"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3pPr>
                <a:lvl4pPr marL="1828800" marR="0" lvl="3"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4pPr>
                <a:lvl5pPr marL="2286000" marR="0" lvl="4"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5pPr>
                <a:lvl6pPr marL="2743200" marR="0" lvl="5"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6pPr>
                <a:lvl7pPr marL="3200400" marR="0" lvl="6"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7pPr>
                <a:lvl8pPr marL="3657600" marR="0" lvl="7"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8pPr>
                <a:lvl9pPr marL="4114800" marR="0" lvl="8"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9pPr>
              </a:lstStyle>
              <a:p>
                <a:pPr marL="0" indent="0"/>
                <a14:m>
                  <m:oMathPara xmlns:m="http://schemas.openxmlformats.org/officeDocument/2006/math">
                    <m:oMathParaPr>
                      <m:jc m:val="centerGroup"/>
                    </m:oMathParaPr>
                    <m:oMath xmlns:m="http://schemas.openxmlformats.org/officeDocument/2006/math">
                      <m:f>
                        <m:fPr>
                          <m:ctrlPr>
                            <a:rPr lang="ar-AE" sz="1400" i="1" smtClean="0">
                              <a:latin typeface="Cambria Math" panose="02040503050406030204" pitchFamily="18" charset="0"/>
                            </a:rPr>
                          </m:ctrlPr>
                        </m:fPr>
                        <m:num>
                          <m:r>
                            <a:rPr lang="ar-AE" sz="1400" i="1" smtClean="0">
                              <a:latin typeface="Cambria Math" panose="02040503050406030204" pitchFamily="18" charset="0"/>
                            </a:rPr>
                            <m:t>𝑇𝑃</m:t>
                          </m:r>
                        </m:num>
                        <m:den>
                          <m:r>
                            <a:rPr lang="en-US" sz="1400" b="0" i="1" smtClean="0">
                              <a:latin typeface="Cambria Math" panose="02040503050406030204" pitchFamily="18" charset="0"/>
                            </a:rPr>
                            <m:t>𝑇𝑃</m:t>
                          </m:r>
                          <m:r>
                            <a:rPr lang="en-US" sz="1400" b="0" i="1" smtClean="0">
                              <a:latin typeface="Cambria Math" panose="02040503050406030204" pitchFamily="18" charset="0"/>
                            </a:rPr>
                            <m:t>+ </m:t>
                          </m:r>
                          <m:r>
                            <a:rPr lang="ar-AE" sz="1400" i="1" smtClean="0">
                              <a:latin typeface="Cambria Math" panose="02040503050406030204" pitchFamily="18" charset="0"/>
                            </a:rPr>
                            <m:t>𝐹𝑃</m:t>
                          </m:r>
                        </m:den>
                      </m:f>
                    </m:oMath>
                  </m:oMathPara>
                </a14:m>
                <a:endParaRPr lang="ar-AE" sz="1400" dirty="0">
                  <a:latin typeface=""/>
                </a:endParaRPr>
              </a:p>
            </p:txBody>
          </p:sp>
        </mc:Choice>
        <mc:Fallback xmlns="">
          <p:sp>
            <p:nvSpPr>
              <p:cNvPr id="14" name="Google Shape;108;p24">
                <a:extLst>
                  <a:ext uri="{FF2B5EF4-FFF2-40B4-BE49-F238E27FC236}">
                    <a16:creationId xmlns:a16="http://schemas.microsoft.com/office/drawing/2014/main" id="{1224E08A-7514-1E5F-5792-BB404AF0B67C}"/>
                  </a:ext>
                </a:extLst>
              </p:cNvPr>
              <p:cNvSpPr txBox="1">
                <a:spLocks noRot="1" noChangeAspect="1" noMove="1" noResize="1" noEditPoints="1" noAdjustHandles="1" noChangeArrowheads="1" noChangeShapeType="1" noTextEdit="1"/>
              </p:cNvSpPr>
              <p:nvPr/>
            </p:nvSpPr>
            <p:spPr>
              <a:xfrm>
                <a:off x="5509468" y="1858845"/>
                <a:ext cx="2217600" cy="933659"/>
              </a:xfrm>
              <a:prstGeom prst="rect">
                <a:avLst/>
              </a:prstGeom>
              <a:blipFill>
                <a:blip r:embed="rId4"/>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Google Shape;108;p24">
                <a:extLst>
                  <a:ext uri="{FF2B5EF4-FFF2-40B4-BE49-F238E27FC236}">
                    <a16:creationId xmlns:a16="http://schemas.microsoft.com/office/drawing/2014/main" id="{6D757DD4-B884-A1DF-2963-5700B7BC55EB}"/>
                  </a:ext>
                </a:extLst>
              </p:cNvPr>
              <p:cNvSpPr txBox="1">
                <a:spLocks/>
              </p:cNvSpPr>
              <p:nvPr/>
            </p:nvSpPr>
            <p:spPr>
              <a:xfrm>
                <a:off x="1000195" y="3707205"/>
                <a:ext cx="2217600" cy="9336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2D406A"/>
                  </a:buClr>
                  <a:buSzPts val="1000"/>
                  <a:buFont typeface="Abel"/>
                  <a:buNone/>
                  <a:defRPr sz="1100" b="0" i="0" u="none" strike="noStrike" cap="none">
                    <a:solidFill>
                      <a:srgbClr val="F3F3F3"/>
                    </a:solidFill>
                    <a:latin typeface="Abel"/>
                    <a:ea typeface="Abel"/>
                    <a:cs typeface="Abel"/>
                    <a:sym typeface="Abel"/>
                  </a:defRPr>
                </a:lvl1pPr>
                <a:lvl2pPr marL="914400" marR="0" lvl="1"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2pPr>
                <a:lvl3pPr marL="1371600" marR="0" lvl="2"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3pPr>
                <a:lvl4pPr marL="1828800" marR="0" lvl="3"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4pPr>
                <a:lvl5pPr marL="2286000" marR="0" lvl="4"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5pPr>
                <a:lvl6pPr marL="2743200" marR="0" lvl="5"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6pPr>
                <a:lvl7pPr marL="3200400" marR="0" lvl="6"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7pPr>
                <a:lvl8pPr marL="3657600" marR="0" lvl="7"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8pPr>
                <a:lvl9pPr marL="4114800" marR="0" lvl="8"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9pPr>
              </a:lstStyle>
              <a:p>
                <a:pPr marL="0" indent="0"/>
                <a14:m>
                  <m:oMathPara xmlns:m="http://schemas.openxmlformats.org/officeDocument/2006/math">
                    <m:oMathParaPr>
                      <m:jc m:val="centerGroup"/>
                    </m:oMathParaPr>
                    <m:oMath xmlns:m="http://schemas.openxmlformats.org/officeDocument/2006/math">
                      <m:f>
                        <m:fPr>
                          <m:ctrlPr>
                            <a:rPr lang="ar-AE" sz="1400" i="1" smtClean="0">
                              <a:latin typeface="Cambria Math" panose="02040503050406030204" pitchFamily="18" charset="0"/>
                            </a:rPr>
                          </m:ctrlPr>
                        </m:fPr>
                        <m:num>
                          <m:r>
                            <a:rPr lang="ar-AE" sz="1400" i="1" smtClean="0">
                              <a:latin typeface="Cambria Math" panose="02040503050406030204" pitchFamily="18" charset="0"/>
                            </a:rPr>
                            <m:t>𝑇</m:t>
                          </m:r>
                          <m:r>
                            <a:rPr lang="en-US" sz="1400" b="0" i="1" smtClean="0">
                              <a:latin typeface="Cambria Math" panose="02040503050406030204" pitchFamily="18" charset="0"/>
                            </a:rPr>
                            <m:t>𝑃</m:t>
                          </m:r>
                        </m:num>
                        <m:den>
                          <m:r>
                            <a:rPr lang="ar-AE" sz="1400" i="1" smtClean="0">
                              <a:latin typeface="Cambria Math" panose="02040503050406030204" pitchFamily="18" charset="0"/>
                            </a:rPr>
                            <m:t>𝑇𝑃</m:t>
                          </m:r>
                          <m:r>
                            <a:rPr lang="ar-AE" sz="1400" i="1" smtClean="0">
                              <a:latin typeface="Cambria Math" panose="02040503050406030204" pitchFamily="18" charset="0"/>
                            </a:rPr>
                            <m:t>+0.5 (</m:t>
                          </m:r>
                          <m:r>
                            <a:rPr lang="ar-AE" sz="1400" i="1" smtClean="0">
                              <a:latin typeface="Cambria Math" panose="02040503050406030204" pitchFamily="18" charset="0"/>
                            </a:rPr>
                            <m:t>𝐹𝑃</m:t>
                          </m:r>
                          <m:r>
                            <a:rPr lang="en-US" sz="1400" b="0" i="1" smtClean="0">
                              <a:latin typeface="Cambria Math" panose="02040503050406030204" pitchFamily="18" charset="0"/>
                            </a:rPr>
                            <m:t>+</m:t>
                          </m:r>
                          <m:r>
                            <a:rPr lang="en-US" sz="1400" b="0" i="1" smtClean="0">
                              <a:latin typeface="Cambria Math" panose="02040503050406030204" pitchFamily="18" charset="0"/>
                            </a:rPr>
                            <m:t>𝐹𝑁</m:t>
                          </m:r>
                          <m:r>
                            <a:rPr lang="en-US" sz="1400" b="0" i="1" smtClean="0">
                              <a:latin typeface="Cambria Math" panose="02040503050406030204" pitchFamily="18" charset="0"/>
                            </a:rPr>
                            <m:t>)</m:t>
                          </m:r>
                        </m:den>
                      </m:f>
                    </m:oMath>
                  </m:oMathPara>
                </a14:m>
                <a:endParaRPr lang="ar-AE" sz="1400" dirty="0">
                  <a:latin typeface=""/>
                </a:endParaRPr>
              </a:p>
            </p:txBody>
          </p:sp>
        </mc:Choice>
        <mc:Fallback xmlns="">
          <p:sp>
            <p:nvSpPr>
              <p:cNvPr id="15" name="Google Shape;108;p24">
                <a:extLst>
                  <a:ext uri="{FF2B5EF4-FFF2-40B4-BE49-F238E27FC236}">
                    <a16:creationId xmlns:a16="http://schemas.microsoft.com/office/drawing/2014/main" id="{6D757DD4-B884-A1DF-2963-5700B7BC55EB}"/>
                  </a:ext>
                </a:extLst>
              </p:cNvPr>
              <p:cNvSpPr txBox="1">
                <a:spLocks noRot="1" noChangeAspect="1" noMove="1" noResize="1" noEditPoints="1" noAdjustHandles="1" noChangeArrowheads="1" noChangeShapeType="1" noTextEdit="1"/>
              </p:cNvSpPr>
              <p:nvPr/>
            </p:nvSpPr>
            <p:spPr>
              <a:xfrm>
                <a:off x="1000195" y="3707205"/>
                <a:ext cx="2217600" cy="933659"/>
              </a:xfrm>
              <a:prstGeom prst="rect">
                <a:avLst/>
              </a:prstGeom>
              <a:blipFill>
                <a:blip r:embed="rId5"/>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Google Shape;108;p24">
                <a:extLst>
                  <a:ext uri="{FF2B5EF4-FFF2-40B4-BE49-F238E27FC236}">
                    <a16:creationId xmlns:a16="http://schemas.microsoft.com/office/drawing/2014/main" id="{D37D3C63-4507-996E-2834-8D784156D4E1}"/>
                  </a:ext>
                </a:extLst>
              </p:cNvPr>
              <p:cNvSpPr txBox="1">
                <a:spLocks/>
              </p:cNvSpPr>
              <p:nvPr/>
            </p:nvSpPr>
            <p:spPr>
              <a:xfrm>
                <a:off x="5404468" y="3667463"/>
                <a:ext cx="2217600" cy="9336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2D406A"/>
                  </a:buClr>
                  <a:buSzPts val="1000"/>
                  <a:buFont typeface="Abel"/>
                  <a:buNone/>
                  <a:defRPr sz="1100" b="0" i="0" u="none" strike="noStrike" cap="none">
                    <a:solidFill>
                      <a:srgbClr val="F3F3F3"/>
                    </a:solidFill>
                    <a:latin typeface="Abel"/>
                    <a:ea typeface="Abel"/>
                    <a:cs typeface="Abel"/>
                    <a:sym typeface="Abel"/>
                  </a:defRPr>
                </a:lvl1pPr>
                <a:lvl2pPr marL="914400" marR="0" lvl="1"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2pPr>
                <a:lvl3pPr marL="1371600" marR="0" lvl="2"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3pPr>
                <a:lvl4pPr marL="1828800" marR="0" lvl="3"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4pPr>
                <a:lvl5pPr marL="2286000" marR="0" lvl="4"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5pPr>
                <a:lvl6pPr marL="2743200" marR="0" lvl="5"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6pPr>
                <a:lvl7pPr marL="3200400" marR="0" lvl="6"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7pPr>
                <a:lvl8pPr marL="3657600" marR="0" lvl="7"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8pPr>
                <a:lvl9pPr marL="4114800" marR="0" lvl="8" indent="-304800" algn="l" rtl="0">
                  <a:lnSpc>
                    <a:spcPct val="100000"/>
                  </a:lnSpc>
                  <a:spcBef>
                    <a:spcPts val="0"/>
                  </a:spcBef>
                  <a:spcAft>
                    <a:spcPts val="0"/>
                  </a:spcAft>
                  <a:buClr>
                    <a:srgbClr val="2D406A"/>
                  </a:buClr>
                  <a:buSzPts val="1000"/>
                  <a:buFont typeface="Abel"/>
                  <a:buNone/>
                  <a:defRPr sz="1000" b="0" i="0" u="none" strike="noStrike" cap="none">
                    <a:solidFill>
                      <a:srgbClr val="2D406A"/>
                    </a:solidFill>
                    <a:latin typeface="Abel"/>
                    <a:ea typeface="Abel"/>
                    <a:cs typeface="Abel"/>
                    <a:sym typeface="Abel"/>
                  </a:defRPr>
                </a:lvl9pPr>
              </a:lstStyle>
              <a:p>
                <a:pPr marL="0" indent="0"/>
                <a14:m>
                  <m:oMathPara xmlns:m="http://schemas.openxmlformats.org/officeDocument/2006/math">
                    <m:oMathParaPr>
                      <m:jc m:val="centerGroup"/>
                    </m:oMathParaPr>
                    <m:oMath xmlns:m="http://schemas.openxmlformats.org/officeDocument/2006/math">
                      <m:f>
                        <m:fPr>
                          <m:ctrlPr>
                            <a:rPr lang="ar-AE" sz="1400" i="1" smtClean="0">
                              <a:latin typeface="Cambria Math" panose="02040503050406030204" pitchFamily="18" charset="0"/>
                            </a:rPr>
                          </m:ctrlPr>
                        </m:fPr>
                        <m:num>
                          <m:r>
                            <a:rPr lang="ar-AE" sz="1400" i="1" smtClean="0">
                              <a:latin typeface="Cambria Math" panose="02040503050406030204" pitchFamily="18" charset="0"/>
                            </a:rPr>
                            <m:t>𝑇𝑃</m:t>
                          </m:r>
                        </m:num>
                        <m:den>
                          <m:r>
                            <a:rPr lang="ar-AE" sz="1400" i="1" smtClean="0">
                              <a:latin typeface="Cambria Math" panose="02040503050406030204" pitchFamily="18" charset="0"/>
                            </a:rPr>
                            <m:t>𝑇𝑃</m:t>
                          </m:r>
                          <m:r>
                            <a:rPr lang="ar-AE" sz="1400" i="1" smtClean="0">
                              <a:latin typeface="Cambria Math" panose="02040503050406030204" pitchFamily="18" charset="0"/>
                            </a:rPr>
                            <m:t>+</m:t>
                          </m:r>
                          <m:r>
                            <a:rPr lang="ar-AE" sz="1400" i="1" smtClean="0">
                              <a:latin typeface="Cambria Math" panose="02040503050406030204" pitchFamily="18" charset="0"/>
                            </a:rPr>
                            <m:t>𝐹𝑁</m:t>
                          </m:r>
                        </m:den>
                      </m:f>
                    </m:oMath>
                  </m:oMathPara>
                </a14:m>
                <a:endParaRPr lang="ar-AE" sz="1400" dirty="0">
                  <a:latin typeface=""/>
                </a:endParaRPr>
              </a:p>
            </p:txBody>
          </p:sp>
        </mc:Choice>
        <mc:Fallback xmlns="">
          <p:sp>
            <p:nvSpPr>
              <p:cNvPr id="16" name="Google Shape;108;p24">
                <a:extLst>
                  <a:ext uri="{FF2B5EF4-FFF2-40B4-BE49-F238E27FC236}">
                    <a16:creationId xmlns:a16="http://schemas.microsoft.com/office/drawing/2014/main" id="{D37D3C63-4507-996E-2834-8D784156D4E1}"/>
                  </a:ext>
                </a:extLst>
              </p:cNvPr>
              <p:cNvSpPr txBox="1">
                <a:spLocks noRot="1" noChangeAspect="1" noMove="1" noResize="1" noEditPoints="1" noAdjustHandles="1" noChangeArrowheads="1" noChangeShapeType="1" noTextEdit="1"/>
              </p:cNvSpPr>
              <p:nvPr/>
            </p:nvSpPr>
            <p:spPr>
              <a:xfrm>
                <a:off x="5404468" y="3667463"/>
                <a:ext cx="2217600" cy="933659"/>
              </a:xfrm>
              <a:prstGeom prst="rect">
                <a:avLst/>
              </a:prstGeom>
              <a:blipFill>
                <a:blip r:embed="rId6"/>
                <a:stretch>
                  <a:fillRect/>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4176229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5" name="Google Shape;120;p25">
            <a:extLst>
              <a:ext uri="{FF2B5EF4-FFF2-40B4-BE49-F238E27FC236}">
                <a16:creationId xmlns:a16="http://schemas.microsoft.com/office/drawing/2014/main" id="{E9E27A13-CCA5-8E81-4950-6BB8CC913368}"/>
              </a:ext>
            </a:extLst>
          </p:cNvPr>
          <p:cNvSpPr txBox="1">
            <a:spLocks/>
          </p:cNvSpPr>
          <p:nvPr/>
        </p:nvSpPr>
        <p:spPr>
          <a:xfrm>
            <a:off x="1201827" y="297527"/>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RISULTATI</a:t>
            </a:r>
          </a:p>
        </p:txBody>
      </p:sp>
      <p:grpSp>
        <p:nvGrpSpPr>
          <p:cNvPr id="3" name="Gruppo 2">
            <a:extLst>
              <a:ext uri="{FF2B5EF4-FFF2-40B4-BE49-F238E27FC236}">
                <a16:creationId xmlns:a16="http://schemas.microsoft.com/office/drawing/2014/main" id="{C2B0E9D4-B30D-7595-F9E5-3D1823591234}"/>
              </a:ext>
            </a:extLst>
          </p:cNvPr>
          <p:cNvGrpSpPr/>
          <p:nvPr/>
        </p:nvGrpSpPr>
        <p:grpSpPr>
          <a:xfrm>
            <a:off x="1690305" y="2392562"/>
            <a:ext cx="5763390" cy="2453410"/>
            <a:chOff x="1690305" y="2257451"/>
            <a:chExt cx="5763390" cy="2453410"/>
          </a:xfrm>
        </p:grpSpPr>
        <p:graphicFrame>
          <p:nvGraphicFramePr>
            <p:cNvPr id="6" name="Google Shape;4468;p83">
              <a:extLst>
                <a:ext uri="{FF2B5EF4-FFF2-40B4-BE49-F238E27FC236}">
                  <a16:creationId xmlns:a16="http://schemas.microsoft.com/office/drawing/2014/main" id="{B4B80697-4896-CF7E-8E85-1B9D4D9D5A37}"/>
                </a:ext>
              </a:extLst>
            </p:cNvPr>
            <p:cNvGraphicFramePr/>
            <p:nvPr>
              <p:extLst>
                <p:ext uri="{D42A27DB-BD31-4B8C-83A1-F6EECF244321}">
                  <p14:modId xmlns:p14="http://schemas.microsoft.com/office/powerpoint/2010/main" val="3045048146"/>
                </p:ext>
              </p:extLst>
            </p:nvPr>
          </p:nvGraphicFramePr>
          <p:xfrm>
            <a:off x="1690305" y="2257451"/>
            <a:ext cx="5763390" cy="2053300"/>
          </p:xfrm>
          <a:graphic>
            <a:graphicData uri="http://schemas.openxmlformats.org/drawingml/2006/table">
              <a:tbl>
                <a:tblPr>
                  <a:noFill/>
                </a:tblPr>
                <a:tblGrid>
                  <a:gridCol w="1152678">
                    <a:extLst>
                      <a:ext uri="{9D8B030D-6E8A-4147-A177-3AD203B41FA5}">
                        <a16:colId xmlns:a16="http://schemas.microsoft.com/office/drawing/2014/main" val="20000"/>
                      </a:ext>
                    </a:extLst>
                  </a:gridCol>
                  <a:gridCol w="1152678">
                    <a:extLst>
                      <a:ext uri="{9D8B030D-6E8A-4147-A177-3AD203B41FA5}">
                        <a16:colId xmlns:a16="http://schemas.microsoft.com/office/drawing/2014/main" val="20001"/>
                      </a:ext>
                    </a:extLst>
                  </a:gridCol>
                  <a:gridCol w="1152678">
                    <a:extLst>
                      <a:ext uri="{9D8B030D-6E8A-4147-A177-3AD203B41FA5}">
                        <a16:colId xmlns:a16="http://schemas.microsoft.com/office/drawing/2014/main" val="20002"/>
                      </a:ext>
                    </a:extLst>
                  </a:gridCol>
                  <a:gridCol w="1152678">
                    <a:extLst>
                      <a:ext uri="{9D8B030D-6E8A-4147-A177-3AD203B41FA5}">
                        <a16:colId xmlns:a16="http://schemas.microsoft.com/office/drawing/2014/main" val="20003"/>
                      </a:ext>
                    </a:extLst>
                  </a:gridCol>
                  <a:gridCol w="1152678">
                    <a:extLst>
                      <a:ext uri="{9D8B030D-6E8A-4147-A177-3AD203B41FA5}">
                        <a16:colId xmlns:a16="http://schemas.microsoft.com/office/drawing/2014/main" val="1088503895"/>
                      </a:ext>
                    </a:extLst>
                  </a:gridCol>
                </a:tblGrid>
                <a:tr h="410660">
                  <a:tc>
                    <a:txBody>
                      <a:bodyPr/>
                      <a:lstStyle/>
                      <a:p>
                        <a:pPr marL="0" lvl="0" indent="0" algn="ctr" rtl="0">
                          <a:spcBef>
                            <a:spcPts val="0"/>
                          </a:spcBef>
                          <a:spcAft>
                            <a:spcPts val="0"/>
                          </a:spcAft>
                          <a:buNone/>
                        </a:pPr>
                        <a:endParaRPr sz="1000" dirty="0">
                          <a:latin typeface=""/>
                        </a:endParaRPr>
                      </a:p>
                    </a:txBody>
                    <a:tcPr marL="91425" marR="91425" marT="91425" marB="91425">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err="1">
                            <a:solidFill>
                              <a:schemeClr val="bg1"/>
                            </a:solidFill>
                            <a:latin typeface="Montserrat Medium"/>
                            <a:cs typeface="Montserrat Medium"/>
                            <a:sym typeface="Arial"/>
                          </a:rPr>
                          <a:t>Accuracy</a:t>
                        </a:r>
                        <a:endParaRPr sz="1000" b="1" i="0" u="none" strike="noStrike" cap="none" dirty="0">
                          <a:solidFill>
                            <a:schemeClr val="bg1"/>
                          </a:solidFill>
                          <a:latin typeface="Montserrat Medium"/>
                          <a:cs typeface="Montserrat Medium"/>
                          <a:sym typeface="Arial"/>
                        </a:endParaRPr>
                      </a:p>
                    </a:txBody>
                    <a:tcPr marL="91425" marR="91425" marT="91425" marB="91425">
                      <a:lnL w="9525" cap="flat" cmpd="sng">
                        <a:no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a:solidFill>
                              <a:schemeClr val="bg1"/>
                            </a:solidFill>
                            <a:latin typeface="Montserrat Medium"/>
                            <a:ea typeface="+mn-ea"/>
                            <a:cs typeface="Montserrat Medium"/>
                            <a:sym typeface="Arial"/>
                          </a:rPr>
                          <a:t>Precision</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a:solidFill>
                              <a:schemeClr val="bg1"/>
                            </a:solidFill>
                            <a:latin typeface="Montserrat Medium"/>
                            <a:ea typeface="+mn-ea"/>
                            <a:cs typeface="Montserrat Medium"/>
                            <a:sym typeface="Arial"/>
                          </a:rPr>
                          <a:t>F1-Score</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a:solidFill>
                              <a:schemeClr val="bg1"/>
                            </a:solidFill>
                            <a:latin typeface="Montserrat Medium"/>
                            <a:ea typeface="+mn-ea"/>
                            <a:cs typeface="Montserrat Medium"/>
                            <a:sym typeface="Arial"/>
                          </a:rPr>
                          <a:t>Recall</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05294A">
                          <a:alpha val="60000"/>
                        </a:srgbClr>
                      </a:solidFill>
                    </a:tcPr>
                  </a:tc>
                  <a:extLst>
                    <a:ext uri="{0D108BD9-81ED-4DB2-BD59-A6C34878D82A}">
                      <a16:rowId xmlns:a16="http://schemas.microsoft.com/office/drawing/2014/main" val="10000"/>
                    </a:ext>
                  </a:extLst>
                </a:tr>
                <a:tr h="410660">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chemeClr val="bg1"/>
                            </a:solidFill>
                            <a:latin typeface="Montserrat Medium"/>
                            <a:ea typeface="+mn-ea"/>
                            <a:cs typeface="Montserrat Medium"/>
                            <a:sym typeface="Arial"/>
                          </a:rPr>
                          <a:t>GSAGE</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no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rgbClr val="C00000"/>
                            </a:solidFill>
                            <a:latin typeface="Montserrat Medium"/>
                            <a:ea typeface="+mn-ea"/>
                            <a:cs typeface="Montserrat Medium"/>
                            <a:sym typeface="Arial"/>
                          </a:rPr>
                          <a:t>0.778</a:t>
                        </a:r>
                        <a:endParaRPr sz="1000" b="1" i="0" u="none" strike="noStrike" cap="none" dirty="0">
                          <a:solidFill>
                            <a:srgbClr val="C00000"/>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rgbClr val="C00000"/>
                            </a:solidFill>
                            <a:latin typeface="Montserrat Medium"/>
                            <a:ea typeface="+mn-ea"/>
                            <a:cs typeface="Montserrat Medium"/>
                            <a:sym typeface="Arial"/>
                          </a:rPr>
                          <a:t>0.685</a:t>
                        </a:r>
                        <a:endParaRPr sz="1000" b="1" i="0" u="none" strike="noStrike" cap="none" dirty="0">
                          <a:solidFill>
                            <a:srgbClr val="C00000"/>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rgbClr val="C00000"/>
                            </a:solidFill>
                            <a:latin typeface="Montserrat Medium"/>
                            <a:ea typeface="+mn-ea"/>
                            <a:cs typeface="Montserrat Medium"/>
                            <a:sym typeface="Arial"/>
                          </a:rPr>
                          <a:t>0.715</a:t>
                        </a:r>
                        <a:endParaRPr sz="1000" b="1" i="0" u="none" strike="noStrike" cap="none" dirty="0">
                          <a:solidFill>
                            <a:srgbClr val="C00000"/>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rgbClr val="C00000"/>
                            </a:solidFill>
                            <a:latin typeface="Montserrat Medium"/>
                            <a:ea typeface="+mn-ea"/>
                            <a:cs typeface="Montserrat Medium"/>
                            <a:sym typeface="Arial"/>
                          </a:rPr>
                          <a:t>0.778</a:t>
                        </a:r>
                        <a:endParaRPr sz="1000" b="1" i="0" u="none" strike="noStrike" cap="none" dirty="0">
                          <a:solidFill>
                            <a:srgbClr val="C00000"/>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extLst>
                    <a:ext uri="{0D108BD9-81ED-4DB2-BD59-A6C34878D82A}">
                      <a16:rowId xmlns:a16="http://schemas.microsoft.com/office/drawing/2014/main" val="10001"/>
                    </a:ext>
                  </a:extLst>
                </a:tr>
                <a:tr h="410660">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chemeClr val="bg1"/>
                            </a:solidFill>
                            <a:latin typeface="Montserrat Medium"/>
                            <a:ea typeface="+mn-ea"/>
                            <a:cs typeface="Montserrat Medium"/>
                            <a:sym typeface="Arial"/>
                          </a:rPr>
                          <a:t>GIN</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05294A">
                          <a:alpha val="6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it-IT" sz="1000" b="0" i="0" u="none" strike="noStrike" cap="none" dirty="0">
                            <a:solidFill>
                              <a:schemeClr val="bg1"/>
                            </a:solidFill>
                            <a:latin typeface="Montserrat Medium"/>
                            <a:ea typeface="+mn-ea"/>
                            <a:cs typeface="Montserrat Medium"/>
                            <a:sym typeface="Arial"/>
                          </a:rPr>
                          <a:t>0.373</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0" i="0" u="none" strike="noStrike" cap="none" dirty="0">
                            <a:solidFill>
                              <a:schemeClr val="bg1"/>
                            </a:solidFill>
                            <a:latin typeface="Montserrat Medium"/>
                            <a:ea typeface="+mn-ea"/>
                            <a:cs typeface="Montserrat Medium"/>
                            <a:sym typeface="Arial"/>
                          </a:rPr>
                          <a:t>0.211</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0" i="0" u="none" strike="noStrike" cap="none" dirty="0">
                            <a:solidFill>
                              <a:schemeClr val="bg1"/>
                            </a:solidFill>
                            <a:latin typeface="Montserrat Medium"/>
                            <a:ea typeface="+mn-ea"/>
                            <a:cs typeface="Montserrat Medium"/>
                            <a:sym typeface="Arial"/>
                          </a:rPr>
                          <a:t>0.253</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0" i="0" u="none" strike="noStrike" cap="none" dirty="0">
                            <a:solidFill>
                              <a:schemeClr val="bg1"/>
                            </a:solidFill>
                            <a:latin typeface="Montserrat Medium"/>
                            <a:ea typeface="+mn-ea"/>
                            <a:cs typeface="Montserrat Medium"/>
                            <a:sym typeface="Arial"/>
                          </a:rPr>
                          <a:t>0.373</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extLst>
                    <a:ext uri="{0D108BD9-81ED-4DB2-BD59-A6C34878D82A}">
                      <a16:rowId xmlns:a16="http://schemas.microsoft.com/office/drawing/2014/main" val="10002"/>
                    </a:ext>
                  </a:extLst>
                </a:tr>
                <a:tr h="410660">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chemeClr val="bg1"/>
                            </a:solidFill>
                            <a:latin typeface="Montserrat Medium"/>
                            <a:ea typeface="+mn-ea"/>
                            <a:cs typeface="Montserrat Medium"/>
                            <a:sym typeface="Arial"/>
                          </a:rPr>
                          <a:t>GAT</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05294A">
                          <a:alpha val="6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it-IT" sz="1000" b="0" i="0" u="none" strike="noStrike" cap="none" dirty="0">
                            <a:solidFill>
                              <a:schemeClr val="bg1"/>
                            </a:solidFill>
                            <a:latin typeface="Montserrat Medium"/>
                            <a:ea typeface="+mn-ea"/>
                            <a:cs typeface="Montserrat Medium"/>
                            <a:sym typeface="Arial"/>
                          </a:rPr>
                          <a:t>0.731</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0" i="0" u="none" strike="noStrike" cap="none" dirty="0">
                            <a:solidFill>
                              <a:schemeClr val="bg1"/>
                            </a:solidFill>
                            <a:latin typeface="Montserrat Medium"/>
                            <a:ea typeface="+mn-ea"/>
                            <a:cs typeface="Montserrat Medium"/>
                            <a:sym typeface="Arial"/>
                          </a:rPr>
                          <a:t>0.617</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0" i="0" u="none" strike="noStrike" cap="none" dirty="0">
                            <a:solidFill>
                              <a:schemeClr val="bg1"/>
                            </a:solidFill>
                            <a:latin typeface="Montserrat Medium"/>
                            <a:ea typeface="+mn-ea"/>
                            <a:cs typeface="Montserrat Medium"/>
                            <a:sym typeface="Arial"/>
                          </a:rPr>
                          <a:t>0.653</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0" i="0" u="none" strike="noStrike" cap="none" dirty="0">
                            <a:solidFill>
                              <a:schemeClr val="bg1"/>
                            </a:solidFill>
                            <a:latin typeface="Montserrat Medium"/>
                            <a:ea typeface="+mn-ea"/>
                            <a:cs typeface="Montserrat Medium"/>
                            <a:sym typeface="Arial"/>
                          </a:rPr>
                          <a:t>0.731</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lgn="ctr">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extLst>
                    <a:ext uri="{0D108BD9-81ED-4DB2-BD59-A6C34878D82A}">
                      <a16:rowId xmlns:a16="http://schemas.microsoft.com/office/drawing/2014/main" val="454242068"/>
                    </a:ext>
                  </a:extLst>
                </a:tr>
                <a:tr h="410660">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chemeClr val="bg1"/>
                            </a:solidFill>
                            <a:latin typeface="Montserrat Medium"/>
                            <a:ea typeface="+mn-ea"/>
                            <a:cs typeface="Montserrat Medium"/>
                            <a:sym typeface="Arial"/>
                          </a:rPr>
                          <a:t>GCN</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it-IT" sz="1000" b="0" i="0" u="none" strike="noStrike" cap="none" dirty="0">
                            <a:solidFill>
                              <a:schemeClr val="bg1"/>
                            </a:solidFill>
                            <a:latin typeface="Montserrat Medium"/>
                            <a:ea typeface="+mn-ea"/>
                            <a:cs typeface="Montserrat Medium"/>
                            <a:sym typeface="Arial"/>
                          </a:rPr>
                          <a:t>0.580</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0" i="0" u="none" strike="noStrike" cap="none" dirty="0">
                            <a:solidFill>
                              <a:schemeClr val="bg1"/>
                            </a:solidFill>
                            <a:latin typeface="Montserrat Medium"/>
                            <a:ea typeface="+mn-ea"/>
                            <a:cs typeface="Montserrat Medium"/>
                            <a:sym typeface="Arial"/>
                          </a:rPr>
                          <a:t>0.450</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0" i="0" u="none" strike="noStrike" cap="none" dirty="0">
                            <a:solidFill>
                              <a:schemeClr val="bg1"/>
                            </a:solidFill>
                            <a:latin typeface="Montserrat Medium"/>
                            <a:ea typeface="+mn-ea"/>
                            <a:cs typeface="Montserrat Medium"/>
                            <a:sym typeface="Arial"/>
                          </a:rPr>
                          <a:t>0.489</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lgn="ctr">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0" i="0" u="none" strike="noStrike" cap="none" dirty="0">
                            <a:solidFill>
                              <a:schemeClr val="bg1"/>
                            </a:solidFill>
                            <a:latin typeface="Montserrat Medium"/>
                            <a:ea typeface="+mn-ea"/>
                            <a:cs typeface="Montserrat Medium"/>
                            <a:sym typeface="Arial"/>
                          </a:rPr>
                          <a:t>0.580</a:t>
                        </a:r>
                        <a:endParaRPr sz="1000" b="0" i="0" u="none" strike="noStrike" cap="none" dirty="0">
                          <a:solidFill>
                            <a:schemeClr val="bg1"/>
                          </a:solidFill>
                          <a:latin typeface="Montserrat Medium"/>
                          <a:ea typeface="+mn-ea"/>
                          <a:cs typeface="Montserrat Medium"/>
                          <a:sym typeface="Arial"/>
                        </a:endParaRPr>
                      </a:p>
                    </a:txBody>
                    <a:tcPr marL="91425" marR="91425" marT="91425" marB="91425">
                      <a:lnL w="9525" cap="flat" cmpd="sng" algn="ctr">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alpha val="60000"/>
                        </a:srgbClr>
                      </a:solidFill>
                    </a:tcPr>
                  </a:tc>
                  <a:extLst>
                    <a:ext uri="{0D108BD9-81ED-4DB2-BD59-A6C34878D82A}">
                      <a16:rowId xmlns:a16="http://schemas.microsoft.com/office/drawing/2014/main" val="2874014689"/>
                    </a:ext>
                  </a:extLst>
                </a:tr>
              </a:tbl>
            </a:graphicData>
          </a:graphic>
        </p:graphicFrame>
        <p:sp>
          <p:nvSpPr>
            <p:cNvPr id="8" name="CasellaDiTesto 7">
              <a:extLst>
                <a:ext uri="{FF2B5EF4-FFF2-40B4-BE49-F238E27FC236}">
                  <a16:creationId xmlns:a16="http://schemas.microsoft.com/office/drawing/2014/main" id="{A07B4CB9-F8CF-9405-2AAD-F8818DD1279A}"/>
                </a:ext>
              </a:extLst>
            </p:cNvPr>
            <p:cNvSpPr txBox="1"/>
            <p:nvPr/>
          </p:nvSpPr>
          <p:spPr>
            <a:xfrm>
              <a:off x="1690305" y="4310751"/>
              <a:ext cx="5763390" cy="400110"/>
            </a:xfrm>
            <a:prstGeom prst="rect">
              <a:avLst/>
            </a:prstGeom>
            <a:noFill/>
          </p:spPr>
          <p:txBody>
            <a:bodyPr wrap="square" rtlCol="0">
              <a:spAutoFit/>
            </a:bodyPr>
            <a:lstStyle/>
            <a:p>
              <a:pPr algn="just"/>
              <a:r>
                <a:rPr lang="it-IT" sz="1000" i="1" dirty="0">
                  <a:solidFill>
                    <a:schemeClr val="bg1"/>
                  </a:solidFill>
                  <a:latin typeface="Montserrat Medium"/>
                  <a:ea typeface="+mn-ea"/>
                  <a:cs typeface="Montserrat Medium"/>
                </a:rPr>
                <a:t>Risultati delle valutazione dei modelli sul dataset impiegato durante il training. I valori riportati sono i valori intra-batch.</a:t>
              </a:r>
            </a:p>
          </p:txBody>
        </p:sp>
      </p:grpSp>
      <p:sp>
        <p:nvSpPr>
          <p:cNvPr id="2" name="CasellaDiTesto 1">
            <a:extLst>
              <a:ext uri="{FF2B5EF4-FFF2-40B4-BE49-F238E27FC236}">
                <a16:creationId xmlns:a16="http://schemas.microsoft.com/office/drawing/2014/main" id="{B4B0CEE9-2A20-7C67-7679-52746B8EDC2E}"/>
              </a:ext>
            </a:extLst>
          </p:cNvPr>
          <p:cNvSpPr txBox="1"/>
          <p:nvPr/>
        </p:nvSpPr>
        <p:spPr>
          <a:xfrm>
            <a:off x="196645" y="1345044"/>
            <a:ext cx="8662219" cy="749991"/>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200" b="0" dirty="0"/>
              <a:t>Dai risultati della valutazione delle varianti di </a:t>
            </a:r>
            <a:r>
              <a:rPr lang="it-IT" sz="1200" b="0" dirty="0" err="1"/>
              <a:t>GNNs</a:t>
            </a:r>
            <a:r>
              <a:rPr lang="it-IT" sz="1200" b="0" dirty="0"/>
              <a:t> considerate sul dataset impiegato per l'addestramento, emerge che il modello migliore si ottiene utilizzando un GNN encoder basato su </a:t>
            </a:r>
            <a:r>
              <a:rPr lang="it-IT" sz="1200" b="0" dirty="0" err="1"/>
              <a:t>GraphSAGE</a:t>
            </a:r>
            <a:r>
              <a:rPr lang="it-IT" sz="1200" b="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42" name="Google Shape;131;p27">
            <a:extLst>
              <a:ext uri="{FF2B5EF4-FFF2-40B4-BE49-F238E27FC236}">
                <a16:creationId xmlns:a16="http://schemas.microsoft.com/office/drawing/2014/main" id="{AC20F45B-CD5B-6764-5AE8-E71CB26B7296}"/>
              </a:ext>
            </a:extLst>
          </p:cNvPr>
          <p:cNvSpPr/>
          <p:nvPr/>
        </p:nvSpPr>
        <p:spPr>
          <a:xfrm rot="5400000">
            <a:off x="6200904" y="2174839"/>
            <a:ext cx="2384959"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p27">
            <a:extLst>
              <a:ext uri="{FF2B5EF4-FFF2-40B4-BE49-F238E27FC236}">
                <a16:creationId xmlns:a16="http://schemas.microsoft.com/office/drawing/2014/main" id="{BA1036E8-AF4F-EB1E-5E4C-D4099370DF75}"/>
              </a:ext>
            </a:extLst>
          </p:cNvPr>
          <p:cNvSpPr/>
          <p:nvPr/>
        </p:nvSpPr>
        <p:spPr>
          <a:xfrm rot="5400000">
            <a:off x="6278816" y="-199936"/>
            <a:ext cx="2229135"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p27">
            <a:extLst>
              <a:ext uri="{FF2B5EF4-FFF2-40B4-BE49-F238E27FC236}">
                <a16:creationId xmlns:a16="http://schemas.microsoft.com/office/drawing/2014/main" id="{AA8728EF-C276-B4AE-7103-9ADE091A5F47}"/>
              </a:ext>
            </a:extLst>
          </p:cNvPr>
          <p:cNvSpPr/>
          <p:nvPr/>
        </p:nvSpPr>
        <p:spPr>
          <a:xfrm rot="5400000">
            <a:off x="2866255" y="2174839"/>
            <a:ext cx="2384959"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p27">
            <a:extLst>
              <a:ext uri="{FF2B5EF4-FFF2-40B4-BE49-F238E27FC236}">
                <a16:creationId xmlns:a16="http://schemas.microsoft.com/office/drawing/2014/main" id="{A4E71390-838B-0F4E-A717-0505CB1F8041}"/>
              </a:ext>
            </a:extLst>
          </p:cNvPr>
          <p:cNvSpPr>
            <a:spLocks/>
          </p:cNvSpPr>
          <p:nvPr/>
        </p:nvSpPr>
        <p:spPr>
          <a:xfrm rot="5400000">
            <a:off x="2944167" y="-199936"/>
            <a:ext cx="2229135"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4"/>
          <p:cNvSpPr txBox="1">
            <a:spLocks noGrp="1"/>
          </p:cNvSpPr>
          <p:nvPr>
            <p:ph type="ctrTitle" idx="8"/>
          </p:nvPr>
        </p:nvSpPr>
        <p:spPr>
          <a:xfrm rot="-5400000">
            <a:off x="-1185464" y="2331150"/>
            <a:ext cx="30834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RISULTATI</a:t>
            </a:r>
            <a:endParaRPr dirty="0"/>
          </a:p>
        </p:txBody>
      </p:sp>
      <p:sp>
        <p:nvSpPr>
          <p:cNvPr id="107" name="Google Shape;107;p24"/>
          <p:cNvSpPr txBox="1">
            <a:spLocks noGrp="1"/>
          </p:cNvSpPr>
          <p:nvPr>
            <p:ph type="ctrTitle"/>
          </p:nvPr>
        </p:nvSpPr>
        <p:spPr>
          <a:xfrm>
            <a:off x="2423753" y="363432"/>
            <a:ext cx="3269963" cy="4989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TRAINING ACCURACY</a:t>
            </a:r>
          </a:p>
        </p:txBody>
      </p:sp>
      <p:pic>
        <p:nvPicPr>
          <p:cNvPr id="4" name="Immagine 3">
            <a:extLst>
              <a:ext uri="{FF2B5EF4-FFF2-40B4-BE49-F238E27FC236}">
                <a16:creationId xmlns:a16="http://schemas.microsoft.com/office/drawing/2014/main" id="{2DEA9B95-FEF8-B681-08F7-3D9DD0AA470D}"/>
              </a:ext>
            </a:extLst>
          </p:cNvPr>
          <p:cNvPicPr>
            <a:picLocks noChangeAspect="1"/>
          </p:cNvPicPr>
          <p:nvPr/>
        </p:nvPicPr>
        <p:blipFill>
          <a:blip r:embed="rId3"/>
          <a:stretch>
            <a:fillRect/>
          </a:stretch>
        </p:blipFill>
        <p:spPr>
          <a:xfrm>
            <a:off x="2662559" y="930132"/>
            <a:ext cx="2790000" cy="1465154"/>
          </a:xfrm>
          <a:prstGeom prst="roundRect">
            <a:avLst/>
          </a:prstGeom>
        </p:spPr>
      </p:pic>
      <p:sp>
        <p:nvSpPr>
          <p:cNvPr id="5" name="Google Shape;107;p24">
            <a:extLst>
              <a:ext uri="{FF2B5EF4-FFF2-40B4-BE49-F238E27FC236}">
                <a16:creationId xmlns:a16="http://schemas.microsoft.com/office/drawing/2014/main" id="{701B4126-ADED-3F02-B80B-07EED50F1BF1}"/>
              </a:ext>
            </a:extLst>
          </p:cNvPr>
          <p:cNvSpPr txBox="1">
            <a:spLocks/>
          </p:cNvSpPr>
          <p:nvPr/>
        </p:nvSpPr>
        <p:spPr>
          <a:xfrm>
            <a:off x="2423753" y="2678621"/>
            <a:ext cx="3269963" cy="498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Unica One"/>
              <a:buNone/>
              <a:defRPr sz="2400" b="0" i="0" u="none" strike="noStrike" cap="none">
                <a:solidFill>
                  <a:srgbClr val="F3F3F3"/>
                </a:solidFill>
                <a:latin typeface="Unica One"/>
                <a:ea typeface="Unica One"/>
                <a:cs typeface="Unica One"/>
                <a:sym typeface="Unica One"/>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pPr algn="ct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TRAINING LOSS</a:t>
            </a:r>
          </a:p>
        </p:txBody>
      </p:sp>
      <p:pic>
        <p:nvPicPr>
          <p:cNvPr id="6" name="Immagine 5">
            <a:extLst>
              <a:ext uri="{FF2B5EF4-FFF2-40B4-BE49-F238E27FC236}">
                <a16:creationId xmlns:a16="http://schemas.microsoft.com/office/drawing/2014/main" id="{78F6B3B3-1C4E-CA3A-9B8F-E49F3C9C3C64}"/>
              </a:ext>
            </a:extLst>
          </p:cNvPr>
          <p:cNvPicPr>
            <a:picLocks/>
          </p:cNvPicPr>
          <p:nvPr/>
        </p:nvPicPr>
        <p:blipFill>
          <a:blip r:embed="rId4"/>
          <a:stretch>
            <a:fillRect/>
          </a:stretch>
        </p:blipFill>
        <p:spPr>
          <a:xfrm>
            <a:off x="2662559" y="3245321"/>
            <a:ext cx="2790000" cy="1461600"/>
          </a:xfrm>
          <a:prstGeom prst="roundRect">
            <a:avLst/>
          </a:prstGeom>
          <a:effectLst>
            <a:outerShdw blurRad="50800" dist="38100" dir="13500000" algn="br" rotWithShape="0">
              <a:srgbClr val="05294A">
                <a:alpha val="14290"/>
              </a:srgbClr>
            </a:outerShdw>
          </a:effectLst>
        </p:spPr>
      </p:pic>
      <p:sp>
        <p:nvSpPr>
          <p:cNvPr id="7" name="Google Shape;107;p24">
            <a:extLst>
              <a:ext uri="{FF2B5EF4-FFF2-40B4-BE49-F238E27FC236}">
                <a16:creationId xmlns:a16="http://schemas.microsoft.com/office/drawing/2014/main" id="{B68B28A9-EB1C-3012-8387-60A387E4A860}"/>
              </a:ext>
            </a:extLst>
          </p:cNvPr>
          <p:cNvSpPr txBox="1">
            <a:spLocks/>
          </p:cNvSpPr>
          <p:nvPr/>
        </p:nvSpPr>
        <p:spPr>
          <a:xfrm>
            <a:off x="5758402" y="363432"/>
            <a:ext cx="3269963" cy="498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Unica One"/>
              <a:buNone/>
              <a:defRPr sz="2400" b="0" i="0" u="none" strike="noStrike" cap="none">
                <a:solidFill>
                  <a:srgbClr val="F3F3F3"/>
                </a:solidFill>
                <a:latin typeface="Unica One"/>
                <a:ea typeface="Unica One"/>
                <a:cs typeface="Unica One"/>
                <a:sym typeface="Unica One"/>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pPr algn="ct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VALIDATION ACCURACY</a:t>
            </a:r>
          </a:p>
        </p:txBody>
      </p:sp>
      <p:sp>
        <p:nvSpPr>
          <p:cNvPr id="8" name="Google Shape;107;p24">
            <a:extLst>
              <a:ext uri="{FF2B5EF4-FFF2-40B4-BE49-F238E27FC236}">
                <a16:creationId xmlns:a16="http://schemas.microsoft.com/office/drawing/2014/main" id="{5DD3CF86-B732-6414-7340-D3F7BEF74CFD}"/>
              </a:ext>
            </a:extLst>
          </p:cNvPr>
          <p:cNvSpPr txBox="1">
            <a:spLocks/>
          </p:cNvSpPr>
          <p:nvPr/>
        </p:nvSpPr>
        <p:spPr>
          <a:xfrm>
            <a:off x="5758402" y="2678621"/>
            <a:ext cx="3269963" cy="498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Unica One"/>
              <a:buNone/>
              <a:defRPr sz="2400" b="0" i="0" u="none" strike="noStrike" cap="none">
                <a:solidFill>
                  <a:srgbClr val="F3F3F3"/>
                </a:solidFill>
                <a:latin typeface="Unica One"/>
                <a:ea typeface="Unica One"/>
                <a:cs typeface="Unica One"/>
                <a:sym typeface="Unica One"/>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pPr algn="ct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VALIDATION LOSS</a:t>
            </a:r>
          </a:p>
        </p:txBody>
      </p:sp>
      <p:pic>
        <p:nvPicPr>
          <p:cNvPr id="9" name="Immagine 8">
            <a:extLst>
              <a:ext uri="{FF2B5EF4-FFF2-40B4-BE49-F238E27FC236}">
                <a16:creationId xmlns:a16="http://schemas.microsoft.com/office/drawing/2014/main" id="{023D8F86-B67E-5E4F-58BD-85CFF01B52CD}"/>
              </a:ext>
            </a:extLst>
          </p:cNvPr>
          <p:cNvPicPr>
            <a:picLocks/>
          </p:cNvPicPr>
          <p:nvPr/>
        </p:nvPicPr>
        <p:blipFill>
          <a:blip r:embed="rId5"/>
          <a:stretch>
            <a:fillRect/>
          </a:stretch>
        </p:blipFill>
        <p:spPr>
          <a:xfrm>
            <a:off x="5998383" y="930132"/>
            <a:ext cx="2790000" cy="1461600"/>
          </a:xfrm>
          <a:prstGeom prst="roundRect">
            <a:avLst/>
          </a:prstGeom>
          <a:effectLst>
            <a:outerShdw blurRad="50800" dist="38100" dir="13500000" algn="br" rotWithShape="0">
              <a:srgbClr val="05294A">
                <a:alpha val="14290"/>
              </a:srgbClr>
            </a:outerShdw>
          </a:effectLst>
        </p:spPr>
      </p:pic>
      <p:pic>
        <p:nvPicPr>
          <p:cNvPr id="10" name="Immagine 9">
            <a:extLst>
              <a:ext uri="{FF2B5EF4-FFF2-40B4-BE49-F238E27FC236}">
                <a16:creationId xmlns:a16="http://schemas.microsoft.com/office/drawing/2014/main" id="{A18C3784-9702-11CE-05CF-788C6D3E3506}"/>
              </a:ext>
            </a:extLst>
          </p:cNvPr>
          <p:cNvPicPr>
            <a:picLocks/>
          </p:cNvPicPr>
          <p:nvPr/>
        </p:nvPicPr>
        <p:blipFill>
          <a:blip r:embed="rId6"/>
          <a:stretch>
            <a:fillRect/>
          </a:stretch>
        </p:blipFill>
        <p:spPr>
          <a:xfrm>
            <a:off x="5998383" y="3245321"/>
            <a:ext cx="2790000" cy="1461600"/>
          </a:xfrm>
          <a:prstGeom prst="roundRect">
            <a:avLst/>
          </a:prstGeom>
          <a:effectLst>
            <a:outerShdw blurRad="50800" dist="38100" dir="13500000" algn="br" rotWithShape="0">
              <a:srgbClr val="05294A">
                <a:alpha val="14290"/>
              </a:srgbClr>
            </a:outerShdw>
          </a:effectLst>
        </p:spPr>
      </p:pic>
    </p:spTree>
    <p:extLst>
      <p:ext uri="{BB962C8B-B14F-4D97-AF65-F5344CB8AC3E}">
        <p14:creationId xmlns:p14="http://schemas.microsoft.com/office/powerpoint/2010/main" val="407124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75" name="Google Shape;120;p25">
            <a:extLst>
              <a:ext uri="{FF2B5EF4-FFF2-40B4-BE49-F238E27FC236}">
                <a16:creationId xmlns:a16="http://schemas.microsoft.com/office/drawing/2014/main" id="{CB39A7D1-0902-6AB2-3A42-1F5616A1D884}"/>
              </a:ext>
            </a:extLst>
          </p:cNvPr>
          <p:cNvSpPr txBox="1">
            <a:spLocks/>
          </p:cNvSpPr>
          <p:nvPr/>
        </p:nvSpPr>
        <p:spPr>
          <a:xfrm>
            <a:off x="2237400" y="294439"/>
            <a:ext cx="4669200"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PROTEINE</a:t>
            </a:r>
          </a:p>
        </p:txBody>
      </p:sp>
      <p:grpSp>
        <p:nvGrpSpPr>
          <p:cNvPr id="13" name="Gruppo 12">
            <a:extLst>
              <a:ext uri="{FF2B5EF4-FFF2-40B4-BE49-F238E27FC236}">
                <a16:creationId xmlns:a16="http://schemas.microsoft.com/office/drawing/2014/main" id="{5FCC6B35-2D3B-EB04-B158-4987152ACB21}"/>
              </a:ext>
            </a:extLst>
          </p:cNvPr>
          <p:cNvGrpSpPr/>
          <p:nvPr/>
        </p:nvGrpSpPr>
        <p:grpSpPr>
          <a:xfrm>
            <a:off x="1464331" y="1523017"/>
            <a:ext cx="6633006" cy="2926725"/>
            <a:chOff x="1464332" y="1453444"/>
            <a:chExt cx="6633006" cy="2926725"/>
          </a:xfrm>
        </p:grpSpPr>
        <p:sp>
          <p:nvSpPr>
            <p:cNvPr id="77" name="Google Shape;896;p64">
              <a:extLst>
                <a:ext uri="{FF2B5EF4-FFF2-40B4-BE49-F238E27FC236}">
                  <a16:creationId xmlns:a16="http://schemas.microsoft.com/office/drawing/2014/main" id="{BCE1CBF1-9458-D2C2-F183-E30F4A7FBF83}"/>
                </a:ext>
              </a:extLst>
            </p:cNvPr>
            <p:cNvSpPr txBox="1"/>
            <p:nvPr/>
          </p:nvSpPr>
          <p:spPr>
            <a:xfrm>
              <a:off x="4189250" y="1492524"/>
              <a:ext cx="3414600" cy="59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Montserrat Medium"/>
                  <a:ea typeface="Montserrat Medium"/>
                  <a:cs typeface="Montserrat Medium"/>
                  <a:sym typeface="Montserrat Medium"/>
                </a:rPr>
                <a:t>GTGCATCTGACTCCTGAGGAGAAG</a:t>
              </a:r>
              <a:endParaRPr dirty="0">
                <a:solidFill>
                  <a:schemeClr val="lt1"/>
                </a:solidFill>
                <a:latin typeface="Montserrat Medium"/>
                <a:ea typeface="Montserrat Medium"/>
                <a:cs typeface="Montserrat Medium"/>
                <a:sym typeface="Montserrat Medium"/>
              </a:endParaRPr>
            </a:p>
            <a:p>
              <a:pPr marL="0" lvl="0" indent="0" algn="ctr" rtl="0">
                <a:spcBef>
                  <a:spcPts val="0"/>
                </a:spcBef>
                <a:spcAft>
                  <a:spcPts val="0"/>
                </a:spcAft>
                <a:buNone/>
              </a:pPr>
              <a:r>
                <a:rPr lang="en" dirty="0">
                  <a:solidFill>
                    <a:schemeClr val="lt1"/>
                  </a:solidFill>
                  <a:latin typeface="Montserrat Medium"/>
                  <a:ea typeface="Montserrat Medium"/>
                  <a:cs typeface="Montserrat Medium"/>
                  <a:sym typeface="Montserrat Medium"/>
                </a:rPr>
                <a:t>CACGTAGACTGAGGACTCCTCTTC</a:t>
              </a:r>
              <a:endParaRPr dirty="0">
                <a:solidFill>
                  <a:schemeClr val="lt1"/>
                </a:solidFill>
                <a:latin typeface="Montserrat Medium"/>
                <a:ea typeface="Montserrat Medium"/>
                <a:cs typeface="Montserrat Medium"/>
                <a:sym typeface="Montserrat Medium"/>
              </a:endParaRPr>
            </a:p>
          </p:txBody>
        </p:sp>
        <p:sp>
          <p:nvSpPr>
            <p:cNvPr id="78" name="Google Shape;897;p64">
              <a:extLst>
                <a:ext uri="{FF2B5EF4-FFF2-40B4-BE49-F238E27FC236}">
                  <a16:creationId xmlns:a16="http://schemas.microsoft.com/office/drawing/2014/main" id="{16E65090-A652-6E09-94F1-27452073FAAA}"/>
                </a:ext>
              </a:extLst>
            </p:cNvPr>
            <p:cNvSpPr txBox="1"/>
            <p:nvPr/>
          </p:nvSpPr>
          <p:spPr>
            <a:xfrm>
              <a:off x="3695738" y="2600348"/>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GUG</a:t>
              </a:r>
              <a:endParaRPr>
                <a:solidFill>
                  <a:schemeClr val="lt1"/>
                </a:solidFill>
                <a:latin typeface="Montserrat Medium"/>
                <a:ea typeface="Montserrat Medium"/>
                <a:cs typeface="Montserrat Medium"/>
                <a:sym typeface="Montserrat Medium"/>
              </a:endParaRPr>
            </a:p>
          </p:txBody>
        </p:sp>
        <p:sp>
          <p:nvSpPr>
            <p:cNvPr id="79" name="Google Shape;898;p64">
              <a:extLst>
                <a:ext uri="{FF2B5EF4-FFF2-40B4-BE49-F238E27FC236}">
                  <a16:creationId xmlns:a16="http://schemas.microsoft.com/office/drawing/2014/main" id="{7119CC49-33DE-C973-253C-F2DE9CE1E90A}"/>
                </a:ext>
              </a:extLst>
            </p:cNvPr>
            <p:cNvSpPr txBox="1"/>
            <p:nvPr/>
          </p:nvSpPr>
          <p:spPr>
            <a:xfrm>
              <a:off x="4245938" y="2600348"/>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CAU</a:t>
              </a:r>
              <a:endParaRPr>
                <a:solidFill>
                  <a:schemeClr val="lt1"/>
                </a:solidFill>
                <a:latin typeface="Montserrat Medium"/>
                <a:ea typeface="Montserrat Medium"/>
                <a:cs typeface="Montserrat Medium"/>
                <a:sym typeface="Montserrat Medium"/>
              </a:endParaRPr>
            </a:p>
          </p:txBody>
        </p:sp>
        <p:sp>
          <p:nvSpPr>
            <p:cNvPr id="80" name="Google Shape;899;p64">
              <a:extLst>
                <a:ext uri="{FF2B5EF4-FFF2-40B4-BE49-F238E27FC236}">
                  <a16:creationId xmlns:a16="http://schemas.microsoft.com/office/drawing/2014/main" id="{22573515-B9FE-87C3-3C65-42AD1FD39B08}"/>
                </a:ext>
              </a:extLst>
            </p:cNvPr>
            <p:cNvSpPr txBox="1"/>
            <p:nvPr/>
          </p:nvSpPr>
          <p:spPr>
            <a:xfrm>
              <a:off x="4796138" y="2600348"/>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CUG</a:t>
              </a:r>
              <a:endParaRPr>
                <a:solidFill>
                  <a:schemeClr val="lt1"/>
                </a:solidFill>
                <a:latin typeface="Montserrat Medium"/>
                <a:ea typeface="Montserrat Medium"/>
                <a:cs typeface="Montserrat Medium"/>
                <a:sym typeface="Montserrat Medium"/>
              </a:endParaRPr>
            </a:p>
          </p:txBody>
        </p:sp>
        <p:sp>
          <p:nvSpPr>
            <p:cNvPr id="81" name="Google Shape;900;p64">
              <a:extLst>
                <a:ext uri="{FF2B5EF4-FFF2-40B4-BE49-F238E27FC236}">
                  <a16:creationId xmlns:a16="http://schemas.microsoft.com/office/drawing/2014/main" id="{BE5F7620-2EF6-1383-A6F6-4BAAB18FCE65}"/>
                </a:ext>
              </a:extLst>
            </p:cNvPr>
            <p:cNvSpPr txBox="1"/>
            <p:nvPr/>
          </p:nvSpPr>
          <p:spPr>
            <a:xfrm>
              <a:off x="5346338" y="2600348"/>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ACU</a:t>
              </a:r>
              <a:endParaRPr>
                <a:solidFill>
                  <a:schemeClr val="lt1"/>
                </a:solidFill>
                <a:latin typeface="Montserrat Medium"/>
                <a:ea typeface="Montserrat Medium"/>
                <a:cs typeface="Montserrat Medium"/>
                <a:sym typeface="Montserrat Medium"/>
              </a:endParaRPr>
            </a:p>
          </p:txBody>
        </p:sp>
        <p:sp>
          <p:nvSpPr>
            <p:cNvPr id="82" name="Google Shape;901;p64">
              <a:extLst>
                <a:ext uri="{FF2B5EF4-FFF2-40B4-BE49-F238E27FC236}">
                  <a16:creationId xmlns:a16="http://schemas.microsoft.com/office/drawing/2014/main" id="{50103D41-BDAF-A96A-5B78-7284D5A75A2C}"/>
                </a:ext>
              </a:extLst>
            </p:cNvPr>
            <p:cNvSpPr txBox="1"/>
            <p:nvPr/>
          </p:nvSpPr>
          <p:spPr>
            <a:xfrm>
              <a:off x="5896538" y="2600348"/>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CCU</a:t>
              </a:r>
              <a:endParaRPr>
                <a:solidFill>
                  <a:schemeClr val="lt1"/>
                </a:solidFill>
                <a:latin typeface="Montserrat Medium"/>
                <a:ea typeface="Montserrat Medium"/>
                <a:cs typeface="Montserrat Medium"/>
                <a:sym typeface="Montserrat Medium"/>
              </a:endParaRPr>
            </a:p>
          </p:txBody>
        </p:sp>
        <p:sp>
          <p:nvSpPr>
            <p:cNvPr id="83" name="Google Shape;902;p64">
              <a:extLst>
                <a:ext uri="{FF2B5EF4-FFF2-40B4-BE49-F238E27FC236}">
                  <a16:creationId xmlns:a16="http://schemas.microsoft.com/office/drawing/2014/main" id="{301C4123-B11B-9CE1-C04B-3F5FED7C42D9}"/>
                </a:ext>
              </a:extLst>
            </p:cNvPr>
            <p:cNvSpPr txBox="1"/>
            <p:nvPr/>
          </p:nvSpPr>
          <p:spPr>
            <a:xfrm>
              <a:off x="6446738" y="2600348"/>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GAG</a:t>
              </a:r>
              <a:endParaRPr>
                <a:solidFill>
                  <a:schemeClr val="lt1"/>
                </a:solidFill>
                <a:latin typeface="Montserrat Medium"/>
                <a:ea typeface="Montserrat Medium"/>
                <a:cs typeface="Montserrat Medium"/>
                <a:sym typeface="Montserrat Medium"/>
              </a:endParaRPr>
            </a:p>
          </p:txBody>
        </p:sp>
        <p:sp>
          <p:nvSpPr>
            <p:cNvPr id="84" name="Google Shape;903;p64">
              <a:extLst>
                <a:ext uri="{FF2B5EF4-FFF2-40B4-BE49-F238E27FC236}">
                  <a16:creationId xmlns:a16="http://schemas.microsoft.com/office/drawing/2014/main" id="{F86E9255-7FF6-A50A-D0F0-6BC181FD7A63}"/>
                </a:ext>
              </a:extLst>
            </p:cNvPr>
            <p:cNvSpPr txBox="1"/>
            <p:nvPr/>
          </p:nvSpPr>
          <p:spPr>
            <a:xfrm>
              <a:off x="6996938" y="2600348"/>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GAG</a:t>
              </a:r>
              <a:endParaRPr>
                <a:solidFill>
                  <a:schemeClr val="lt1"/>
                </a:solidFill>
                <a:latin typeface="Montserrat Medium"/>
                <a:ea typeface="Montserrat Medium"/>
                <a:cs typeface="Montserrat Medium"/>
                <a:sym typeface="Montserrat Medium"/>
              </a:endParaRPr>
            </a:p>
          </p:txBody>
        </p:sp>
        <p:sp>
          <p:nvSpPr>
            <p:cNvPr id="85" name="Google Shape;904;p64">
              <a:extLst>
                <a:ext uri="{FF2B5EF4-FFF2-40B4-BE49-F238E27FC236}">
                  <a16:creationId xmlns:a16="http://schemas.microsoft.com/office/drawing/2014/main" id="{1AB37CBC-5BE9-37C2-72C5-777C4E09511D}"/>
                </a:ext>
              </a:extLst>
            </p:cNvPr>
            <p:cNvSpPr txBox="1"/>
            <p:nvPr/>
          </p:nvSpPr>
          <p:spPr>
            <a:xfrm>
              <a:off x="7547138" y="2600348"/>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AAG</a:t>
              </a:r>
              <a:endParaRPr>
                <a:solidFill>
                  <a:schemeClr val="lt1"/>
                </a:solidFill>
                <a:latin typeface="Montserrat Medium"/>
                <a:ea typeface="Montserrat Medium"/>
                <a:cs typeface="Montserrat Medium"/>
                <a:sym typeface="Montserrat Medium"/>
              </a:endParaRPr>
            </a:p>
          </p:txBody>
        </p:sp>
        <p:sp>
          <p:nvSpPr>
            <p:cNvPr id="86" name="Google Shape;905;p64">
              <a:extLst>
                <a:ext uri="{FF2B5EF4-FFF2-40B4-BE49-F238E27FC236}">
                  <a16:creationId xmlns:a16="http://schemas.microsoft.com/office/drawing/2014/main" id="{7BE095B9-DE1C-EB62-B276-A95F57F3E28F}"/>
                </a:ext>
              </a:extLst>
            </p:cNvPr>
            <p:cNvSpPr txBox="1"/>
            <p:nvPr/>
          </p:nvSpPr>
          <p:spPr>
            <a:xfrm>
              <a:off x="3695738" y="3658519"/>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V</a:t>
              </a:r>
              <a:endParaRPr>
                <a:solidFill>
                  <a:schemeClr val="lt1"/>
                </a:solidFill>
                <a:latin typeface="Montserrat Medium"/>
                <a:ea typeface="Montserrat Medium"/>
                <a:cs typeface="Montserrat Medium"/>
                <a:sym typeface="Montserrat Medium"/>
              </a:endParaRPr>
            </a:p>
          </p:txBody>
        </p:sp>
        <p:sp>
          <p:nvSpPr>
            <p:cNvPr id="87" name="Google Shape;906;p64">
              <a:extLst>
                <a:ext uri="{FF2B5EF4-FFF2-40B4-BE49-F238E27FC236}">
                  <a16:creationId xmlns:a16="http://schemas.microsoft.com/office/drawing/2014/main" id="{F9CB988F-6560-B1F5-68EA-3345EFDF9A18}"/>
                </a:ext>
              </a:extLst>
            </p:cNvPr>
            <p:cNvSpPr txBox="1"/>
            <p:nvPr/>
          </p:nvSpPr>
          <p:spPr>
            <a:xfrm>
              <a:off x="4245938" y="3658519"/>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H</a:t>
              </a:r>
              <a:endParaRPr>
                <a:solidFill>
                  <a:schemeClr val="lt1"/>
                </a:solidFill>
                <a:latin typeface="Montserrat Medium"/>
                <a:ea typeface="Montserrat Medium"/>
                <a:cs typeface="Montserrat Medium"/>
                <a:sym typeface="Montserrat Medium"/>
              </a:endParaRPr>
            </a:p>
          </p:txBody>
        </p:sp>
        <p:sp>
          <p:nvSpPr>
            <p:cNvPr id="88" name="Google Shape;907;p64">
              <a:extLst>
                <a:ext uri="{FF2B5EF4-FFF2-40B4-BE49-F238E27FC236}">
                  <a16:creationId xmlns:a16="http://schemas.microsoft.com/office/drawing/2014/main" id="{139ACEBC-90B1-806F-13E2-C5C179C05268}"/>
                </a:ext>
              </a:extLst>
            </p:cNvPr>
            <p:cNvSpPr txBox="1"/>
            <p:nvPr/>
          </p:nvSpPr>
          <p:spPr>
            <a:xfrm>
              <a:off x="4796138" y="3658519"/>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L</a:t>
              </a:r>
              <a:endParaRPr>
                <a:solidFill>
                  <a:schemeClr val="lt1"/>
                </a:solidFill>
                <a:latin typeface="Montserrat Medium"/>
                <a:ea typeface="Montserrat Medium"/>
                <a:cs typeface="Montserrat Medium"/>
                <a:sym typeface="Montserrat Medium"/>
              </a:endParaRPr>
            </a:p>
          </p:txBody>
        </p:sp>
        <p:sp>
          <p:nvSpPr>
            <p:cNvPr id="89" name="Google Shape;908;p64">
              <a:extLst>
                <a:ext uri="{FF2B5EF4-FFF2-40B4-BE49-F238E27FC236}">
                  <a16:creationId xmlns:a16="http://schemas.microsoft.com/office/drawing/2014/main" id="{98DE23D2-9B44-E9DF-5D65-7D7FC840F80F}"/>
                </a:ext>
              </a:extLst>
            </p:cNvPr>
            <p:cNvSpPr txBox="1"/>
            <p:nvPr/>
          </p:nvSpPr>
          <p:spPr>
            <a:xfrm>
              <a:off x="5346338" y="3658519"/>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T</a:t>
              </a:r>
              <a:endParaRPr>
                <a:solidFill>
                  <a:schemeClr val="lt1"/>
                </a:solidFill>
                <a:latin typeface="Montserrat Medium"/>
                <a:ea typeface="Montserrat Medium"/>
                <a:cs typeface="Montserrat Medium"/>
                <a:sym typeface="Montserrat Medium"/>
              </a:endParaRPr>
            </a:p>
          </p:txBody>
        </p:sp>
        <p:sp>
          <p:nvSpPr>
            <p:cNvPr id="90" name="Google Shape;909;p64">
              <a:extLst>
                <a:ext uri="{FF2B5EF4-FFF2-40B4-BE49-F238E27FC236}">
                  <a16:creationId xmlns:a16="http://schemas.microsoft.com/office/drawing/2014/main" id="{1C581728-629B-AE02-1D8C-320E400DBEF6}"/>
                </a:ext>
              </a:extLst>
            </p:cNvPr>
            <p:cNvSpPr txBox="1"/>
            <p:nvPr/>
          </p:nvSpPr>
          <p:spPr>
            <a:xfrm>
              <a:off x="5896538" y="3658519"/>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P</a:t>
              </a:r>
              <a:endParaRPr>
                <a:solidFill>
                  <a:schemeClr val="lt1"/>
                </a:solidFill>
                <a:latin typeface="Montserrat Medium"/>
                <a:ea typeface="Montserrat Medium"/>
                <a:cs typeface="Montserrat Medium"/>
                <a:sym typeface="Montserrat Medium"/>
              </a:endParaRPr>
            </a:p>
          </p:txBody>
        </p:sp>
        <p:sp>
          <p:nvSpPr>
            <p:cNvPr id="91" name="Google Shape;910;p64">
              <a:extLst>
                <a:ext uri="{FF2B5EF4-FFF2-40B4-BE49-F238E27FC236}">
                  <a16:creationId xmlns:a16="http://schemas.microsoft.com/office/drawing/2014/main" id="{5E2A517D-7736-4ED1-91CB-5BC29450F000}"/>
                </a:ext>
              </a:extLst>
            </p:cNvPr>
            <p:cNvSpPr txBox="1"/>
            <p:nvPr/>
          </p:nvSpPr>
          <p:spPr>
            <a:xfrm>
              <a:off x="6446738" y="3658519"/>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E</a:t>
              </a:r>
              <a:endParaRPr>
                <a:solidFill>
                  <a:schemeClr val="lt1"/>
                </a:solidFill>
                <a:latin typeface="Montserrat Medium"/>
                <a:ea typeface="Montserrat Medium"/>
                <a:cs typeface="Montserrat Medium"/>
                <a:sym typeface="Montserrat Medium"/>
              </a:endParaRPr>
            </a:p>
          </p:txBody>
        </p:sp>
        <p:sp>
          <p:nvSpPr>
            <p:cNvPr id="92" name="Google Shape;911;p64">
              <a:extLst>
                <a:ext uri="{FF2B5EF4-FFF2-40B4-BE49-F238E27FC236}">
                  <a16:creationId xmlns:a16="http://schemas.microsoft.com/office/drawing/2014/main" id="{74E7124C-F8EA-4AA9-E8E4-31A078D08F2B}"/>
                </a:ext>
              </a:extLst>
            </p:cNvPr>
            <p:cNvSpPr txBox="1"/>
            <p:nvPr/>
          </p:nvSpPr>
          <p:spPr>
            <a:xfrm>
              <a:off x="6996938" y="3658519"/>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E</a:t>
              </a:r>
              <a:endParaRPr>
                <a:solidFill>
                  <a:schemeClr val="lt1"/>
                </a:solidFill>
                <a:latin typeface="Montserrat Medium"/>
                <a:ea typeface="Montserrat Medium"/>
                <a:cs typeface="Montserrat Medium"/>
                <a:sym typeface="Montserrat Medium"/>
              </a:endParaRPr>
            </a:p>
          </p:txBody>
        </p:sp>
        <p:sp>
          <p:nvSpPr>
            <p:cNvPr id="93" name="Google Shape;912;p64">
              <a:extLst>
                <a:ext uri="{FF2B5EF4-FFF2-40B4-BE49-F238E27FC236}">
                  <a16:creationId xmlns:a16="http://schemas.microsoft.com/office/drawing/2014/main" id="{65AE0C24-4DF1-E302-235A-38BC7EE5254B}"/>
                </a:ext>
              </a:extLst>
            </p:cNvPr>
            <p:cNvSpPr txBox="1"/>
            <p:nvPr/>
          </p:nvSpPr>
          <p:spPr>
            <a:xfrm>
              <a:off x="7547138" y="3658519"/>
              <a:ext cx="550200" cy="593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lt1"/>
                  </a:solidFill>
                  <a:latin typeface="Montserrat Medium"/>
                  <a:ea typeface="Montserrat Medium"/>
                  <a:cs typeface="Montserrat Medium"/>
                  <a:sym typeface="Montserrat Medium"/>
                </a:rPr>
                <a:t>K</a:t>
              </a:r>
              <a:endParaRPr>
                <a:solidFill>
                  <a:schemeClr val="lt1"/>
                </a:solidFill>
                <a:latin typeface="Montserrat Medium"/>
                <a:ea typeface="Montserrat Medium"/>
                <a:cs typeface="Montserrat Medium"/>
                <a:sym typeface="Montserrat Medium"/>
              </a:endParaRPr>
            </a:p>
          </p:txBody>
        </p:sp>
        <p:sp>
          <p:nvSpPr>
            <p:cNvPr id="94" name="Google Shape;913;p64">
              <a:extLst>
                <a:ext uri="{FF2B5EF4-FFF2-40B4-BE49-F238E27FC236}">
                  <a16:creationId xmlns:a16="http://schemas.microsoft.com/office/drawing/2014/main" id="{9165FCAC-F557-8BEA-7A04-418B9B632F5D}"/>
                </a:ext>
              </a:extLst>
            </p:cNvPr>
            <p:cNvSpPr txBox="1"/>
            <p:nvPr/>
          </p:nvSpPr>
          <p:spPr>
            <a:xfrm>
              <a:off x="1464344" y="2491707"/>
              <a:ext cx="2183400" cy="850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100" dirty="0">
                  <a:solidFill>
                    <a:schemeClr val="lt1"/>
                  </a:solidFill>
                  <a:latin typeface="Lato Black"/>
                  <a:ea typeface="Lato Black"/>
                  <a:cs typeface="Lato Black"/>
                  <a:sym typeface="Lato Black"/>
                </a:rPr>
                <a:t>RNA</a:t>
              </a:r>
              <a:endParaRPr sz="2100" dirty="0">
                <a:solidFill>
                  <a:schemeClr val="lt1"/>
                </a:solidFill>
                <a:latin typeface="Lato Black"/>
                <a:ea typeface="Lato Black"/>
                <a:cs typeface="Lato Black"/>
                <a:sym typeface="Lato Black"/>
              </a:endParaRPr>
            </a:p>
            <a:p>
              <a:pPr marL="0" lvl="0" indent="0" algn="ctr" rtl="0">
                <a:spcBef>
                  <a:spcPts val="0"/>
                </a:spcBef>
                <a:spcAft>
                  <a:spcPts val="0"/>
                </a:spcAft>
                <a:buNone/>
              </a:pPr>
              <a:r>
                <a:rPr lang="en" dirty="0">
                  <a:solidFill>
                    <a:schemeClr val="lt1"/>
                  </a:solidFill>
                  <a:latin typeface="Montserrat Medium"/>
                  <a:ea typeface="Montserrat Medium"/>
                  <a:cs typeface="Montserrat Medium"/>
                  <a:sym typeface="Montserrat Medium"/>
                </a:rPr>
                <a:t>(</a:t>
              </a:r>
              <a:r>
                <a:rPr lang="en" dirty="0" err="1">
                  <a:solidFill>
                    <a:schemeClr val="lt1"/>
                  </a:solidFill>
                  <a:latin typeface="Montserrat Medium"/>
                  <a:ea typeface="Montserrat Medium"/>
                  <a:cs typeface="Montserrat Medium"/>
                  <a:sym typeface="Montserrat Medium"/>
                </a:rPr>
                <a:t>Traduzione</a:t>
              </a:r>
              <a:r>
                <a:rPr lang="en" dirty="0">
                  <a:solidFill>
                    <a:schemeClr val="lt1"/>
                  </a:solidFill>
                  <a:latin typeface="Montserrat Medium"/>
                  <a:ea typeface="Montserrat Medium"/>
                  <a:cs typeface="Montserrat Medium"/>
                  <a:sym typeface="Montserrat Medium"/>
                </a:rPr>
                <a:t>)</a:t>
              </a:r>
              <a:endParaRPr dirty="0">
                <a:solidFill>
                  <a:schemeClr val="lt1"/>
                </a:solidFill>
                <a:latin typeface="Montserrat Medium"/>
                <a:ea typeface="Montserrat Medium"/>
                <a:cs typeface="Montserrat Medium"/>
                <a:sym typeface="Montserrat Medium"/>
              </a:endParaRPr>
            </a:p>
          </p:txBody>
        </p:sp>
        <p:sp>
          <p:nvSpPr>
            <p:cNvPr id="95" name="Google Shape;914;p64">
              <a:extLst>
                <a:ext uri="{FF2B5EF4-FFF2-40B4-BE49-F238E27FC236}">
                  <a16:creationId xmlns:a16="http://schemas.microsoft.com/office/drawing/2014/main" id="{B1DF7951-12B0-328C-B1D4-B9F863BAEB10}"/>
                </a:ext>
              </a:extLst>
            </p:cNvPr>
            <p:cNvSpPr txBox="1"/>
            <p:nvPr/>
          </p:nvSpPr>
          <p:spPr>
            <a:xfrm>
              <a:off x="1464332" y="3529969"/>
              <a:ext cx="2183400" cy="850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100" dirty="0">
                  <a:solidFill>
                    <a:schemeClr val="lt1"/>
                  </a:solidFill>
                  <a:latin typeface="Lato Black"/>
                  <a:ea typeface="Lato Black"/>
                  <a:cs typeface="Lato Black"/>
                  <a:sym typeface="Lato Black"/>
                </a:rPr>
                <a:t>PROTEINA</a:t>
              </a:r>
              <a:endParaRPr sz="2100" dirty="0">
                <a:solidFill>
                  <a:schemeClr val="lt1"/>
                </a:solidFill>
                <a:latin typeface="Lato Black"/>
                <a:ea typeface="Lato Black"/>
                <a:cs typeface="Lato Black"/>
                <a:sym typeface="Lato Black"/>
              </a:endParaRPr>
            </a:p>
          </p:txBody>
        </p:sp>
        <p:sp>
          <p:nvSpPr>
            <p:cNvPr id="96" name="Google Shape;915;p64">
              <a:extLst>
                <a:ext uri="{FF2B5EF4-FFF2-40B4-BE49-F238E27FC236}">
                  <a16:creationId xmlns:a16="http://schemas.microsoft.com/office/drawing/2014/main" id="{043BA0EA-2FF5-A7C7-CC6A-E670F5039E34}"/>
                </a:ext>
              </a:extLst>
            </p:cNvPr>
            <p:cNvSpPr txBox="1"/>
            <p:nvPr/>
          </p:nvSpPr>
          <p:spPr>
            <a:xfrm>
              <a:off x="1464344" y="1453444"/>
              <a:ext cx="2183400" cy="850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100" dirty="0">
                  <a:solidFill>
                    <a:schemeClr val="lt1"/>
                  </a:solidFill>
                  <a:latin typeface="Lato Black"/>
                  <a:ea typeface="Lato Black"/>
                  <a:cs typeface="Lato Black"/>
                  <a:sym typeface="Lato Black"/>
                </a:rPr>
                <a:t>DNA</a:t>
              </a:r>
              <a:endParaRPr sz="2100" dirty="0">
                <a:solidFill>
                  <a:schemeClr val="lt1"/>
                </a:solidFill>
                <a:latin typeface="Lato Black"/>
                <a:ea typeface="Lato Black"/>
                <a:cs typeface="Lato Black"/>
                <a:sym typeface="Lato Black"/>
              </a:endParaRPr>
            </a:p>
            <a:p>
              <a:pPr marL="0" lvl="0" indent="0" algn="ctr" rtl="0">
                <a:spcBef>
                  <a:spcPts val="0"/>
                </a:spcBef>
                <a:spcAft>
                  <a:spcPts val="0"/>
                </a:spcAft>
                <a:buNone/>
              </a:pPr>
              <a:r>
                <a:rPr lang="en" dirty="0">
                  <a:solidFill>
                    <a:schemeClr val="lt1"/>
                  </a:solidFill>
                  <a:latin typeface="Montserrat Medium"/>
                  <a:ea typeface="Montserrat Medium"/>
                  <a:cs typeface="Montserrat Medium"/>
                  <a:sym typeface="Montserrat Medium"/>
                </a:rPr>
                <a:t>(</a:t>
              </a:r>
              <a:r>
                <a:rPr lang="en" dirty="0" err="1">
                  <a:solidFill>
                    <a:schemeClr val="lt1"/>
                  </a:solidFill>
                  <a:latin typeface="Montserrat Medium"/>
                  <a:ea typeface="Montserrat Medium"/>
                  <a:cs typeface="Montserrat Medium"/>
                  <a:sym typeface="Montserrat Medium"/>
                </a:rPr>
                <a:t>Trascrizione</a:t>
              </a:r>
              <a:r>
                <a:rPr lang="en" dirty="0">
                  <a:solidFill>
                    <a:schemeClr val="lt1"/>
                  </a:solidFill>
                  <a:latin typeface="Montserrat Medium"/>
                  <a:ea typeface="Montserrat Medium"/>
                  <a:cs typeface="Montserrat Medium"/>
                  <a:sym typeface="Montserrat Medium"/>
                </a:rPr>
                <a:t> + splicing)</a:t>
              </a:r>
              <a:endParaRPr dirty="0">
                <a:solidFill>
                  <a:schemeClr val="lt1"/>
                </a:solidFill>
                <a:latin typeface="Montserrat Medium"/>
                <a:ea typeface="Montserrat Medium"/>
                <a:cs typeface="Montserrat Medium"/>
                <a:sym typeface="Montserrat Medium"/>
              </a:endParaRPr>
            </a:p>
          </p:txBody>
        </p:sp>
        <p:sp>
          <p:nvSpPr>
            <p:cNvPr id="97" name="Google Shape;916;p64">
              <a:extLst>
                <a:ext uri="{FF2B5EF4-FFF2-40B4-BE49-F238E27FC236}">
                  <a16:creationId xmlns:a16="http://schemas.microsoft.com/office/drawing/2014/main" id="{E914EA95-2BFE-8BE6-193E-1005BA8DC717}"/>
                </a:ext>
              </a:extLst>
            </p:cNvPr>
            <p:cNvSpPr/>
            <p:nvPr/>
          </p:nvSpPr>
          <p:spPr>
            <a:xfrm>
              <a:off x="5701250" y="2600348"/>
              <a:ext cx="390600" cy="59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Google Shape;917;p64">
              <a:extLst>
                <a:ext uri="{FF2B5EF4-FFF2-40B4-BE49-F238E27FC236}">
                  <a16:creationId xmlns:a16="http://schemas.microsoft.com/office/drawing/2014/main" id="{E489544D-5773-9DAE-6C98-12BA7E3A0B58}"/>
                </a:ext>
              </a:extLst>
            </p:cNvPr>
            <p:cNvCxnSpPr>
              <a:stCxn id="77" idx="2"/>
              <a:endCxn id="97" idx="0"/>
            </p:cNvCxnSpPr>
            <p:nvPr/>
          </p:nvCxnSpPr>
          <p:spPr>
            <a:xfrm>
              <a:off x="5896550" y="2085624"/>
              <a:ext cx="0" cy="514800"/>
            </a:xfrm>
            <a:prstGeom prst="straightConnector1">
              <a:avLst/>
            </a:prstGeom>
            <a:noFill/>
            <a:ln w="9525" cap="flat" cmpd="sng">
              <a:solidFill>
                <a:schemeClr val="lt1"/>
              </a:solidFill>
              <a:prstDash val="solid"/>
              <a:round/>
              <a:headEnd type="none" w="med" len="med"/>
              <a:tailEnd type="diamond" w="med" len="med"/>
            </a:ln>
          </p:spPr>
        </p:cxnSp>
        <p:cxnSp>
          <p:nvCxnSpPr>
            <p:cNvPr id="99" name="Google Shape;918;p64">
              <a:extLst>
                <a:ext uri="{FF2B5EF4-FFF2-40B4-BE49-F238E27FC236}">
                  <a16:creationId xmlns:a16="http://schemas.microsoft.com/office/drawing/2014/main" id="{BE554804-EDDB-E421-A448-B83F155A9901}"/>
                </a:ext>
              </a:extLst>
            </p:cNvPr>
            <p:cNvCxnSpPr>
              <a:stCxn id="78" idx="2"/>
              <a:endCxn id="86" idx="0"/>
            </p:cNvCxnSpPr>
            <p:nvPr/>
          </p:nvCxnSpPr>
          <p:spPr>
            <a:xfrm>
              <a:off x="3970838" y="3193448"/>
              <a:ext cx="0" cy="465000"/>
            </a:xfrm>
            <a:prstGeom prst="straightConnector1">
              <a:avLst/>
            </a:prstGeom>
            <a:noFill/>
            <a:ln w="9525" cap="flat" cmpd="sng">
              <a:solidFill>
                <a:schemeClr val="lt1"/>
              </a:solidFill>
              <a:prstDash val="solid"/>
              <a:round/>
              <a:headEnd type="none" w="med" len="med"/>
              <a:tailEnd type="diamond" w="med" len="med"/>
            </a:ln>
          </p:spPr>
        </p:cxnSp>
        <p:cxnSp>
          <p:nvCxnSpPr>
            <p:cNvPr id="100" name="Google Shape;919;p64">
              <a:extLst>
                <a:ext uri="{FF2B5EF4-FFF2-40B4-BE49-F238E27FC236}">
                  <a16:creationId xmlns:a16="http://schemas.microsoft.com/office/drawing/2014/main" id="{C9FB4480-6369-48A1-05A1-6E3B7B3B04BA}"/>
                </a:ext>
              </a:extLst>
            </p:cNvPr>
            <p:cNvCxnSpPr>
              <a:stCxn id="79" idx="2"/>
              <a:endCxn id="87" idx="0"/>
            </p:cNvCxnSpPr>
            <p:nvPr/>
          </p:nvCxnSpPr>
          <p:spPr>
            <a:xfrm>
              <a:off x="4521038" y="3193448"/>
              <a:ext cx="0" cy="465000"/>
            </a:xfrm>
            <a:prstGeom prst="straightConnector1">
              <a:avLst/>
            </a:prstGeom>
            <a:noFill/>
            <a:ln w="9525" cap="flat" cmpd="sng">
              <a:solidFill>
                <a:schemeClr val="lt1"/>
              </a:solidFill>
              <a:prstDash val="solid"/>
              <a:round/>
              <a:headEnd type="none" w="med" len="med"/>
              <a:tailEnd type="diamond" w="med" len="med"/>
            </a:ln>
          </p:spPr>
        </p:cxnSp>
        <p:cxnSp>
          <p:nvCxnSpPr>
            <p:cNvPr id="101" name="Google Shape;920;p64">
              <a:extLst>
                <a:ext uri="{FF2B5EF4-FFF2-40B4-BE49-F238E27FC236}">
                  <a16:creationId xmlns:a16="http://schemas.microsoft.com/office/drawing/2014/main" id="{84D6F9C1-F91B-9397-DA4B-439946F89426}"/>
                </a:ext>
              </a:extLst>
            </p:cNvPr>
            <p:cNvCxnSpPr>
              <a:stCxn id="80" idx="2"/>
              <a:endCxn id="88" idx="0"/>
            </p:cNvCxnSpPr>
            <p:nvPr/>
          </p:nvCxnSpPr>
          <p:spPr>
            <a:xfrm>
              <a:off x="5071238" y="3193448"/>
              <a:ext cx="0" cy="465000"/>
            </a:xfrm>
            <a:prstGeom prst="straightConnector1">
              <a:avLst/>
            </a:prstGeom>
            <a:noFill/>
            <a:ln w="9525" cap="flat" cmpd="sng">
              <a:solidFill>
                <a:schemeClr val="lt1"/>
              </a:solidFill>
              <a:prstDash val="solid"/>
              <a:round/>
              <a:headEnd type="none" w="med" len="med"/>
              <a:tailEnd type="diamond" w="med" len="med"/>
            </a:ln>
          </p:spPr>
        </p:cxnSp>
        <p:cxnSp>
          <p:nvCxnSpPr>
            <p:cNvPr id="102" name="Google Shape;921;p64">
              <a:extLst>
                <a:ext uri="{FF2B5EF4-FFF2-40B4-BE49-F238E27FC236}">
                  <a16:creationId xmlns:a16="http://schemas.microsoft.com/office/drawing/2014/main" id="{05CC8195-9B37-BC64-3864-1B6DE2C21E62}"/>
                </a:ext>
              </a:extLst>
            </p:cNvPr>
            <p:cNvCxnSpPr>
              <a:endCxn id="89" idx="0"/>
            </p:cNvCxnSpPr>
            <p:nvPr/>
          </p:nvCxnSpPr>
          <p:spPr>
            <a:xfrm>
              <a:off x="5621438" y="3233119"/>
              <a:ext cx="0" cy="425400"/>
            </a:xfrm>
            <a:prstGeom prst="straightConnector1">
              <a:avLst/>
            </a:prstGeom>
            <a:noFill/>
            <a:ln w="9525" cap="flat" cmpd="sng">
              <a:solidFill>
                <a:schemeClr val="lt1"/>
              </a:solidFill>
              <a:prstDash val="solid"/>
              <a:round/>
              <a:headEnd type="none" w="med" len="med"/>
              <a:tailEnd type="diamond" w="med" len="med"/>
            </a:ln>
          </p:spPr>
        </p:cxnSp>
        <p:cxnSp>
          <p:nvCxnSpPr>
            <p:cNvPr id="103" name="Google Shape;922;p64">
              <a:extLst>
                <a:ext uri="{FF2B5EF4-FFF2-40B4-BE49-F238E27FC236}">
                  <a16:creationId xmlns:a16="http://schemas.microsoft.com/office/drawing/2014/main" id="{58955FF3-7226-67A3-B46B-A6D867BBC8FD}"/>
                </a:ext>
              </a:extLst>
            </p:cNvPr>
            <p:cNvCxnSpPr>
              <a:endCxn id="90" idx="0"/>
            </p:cNvCxnSpPr>
            <p:nvPr/>
          </p:nvCxnSpPr>
          <p:spPr>
            <a:xfrm>
              <a:off x="6171638" y="3233119"/>
              <a:ext cx="0" cy="425400"/>
            </a:xfrm>
            <a:prstGeom prst="straightConnector1">
              <a:avLst/>
            </a:prstGeom>
            <a:noFill/>
            <a:ln w="9525" cap="flat" cmpd="sng">
              <a:solidFill>
                <a:schemeClr val="lt1"/>
              </a:solidFill>
              <a:prstDash val="solid"/>
              <a:round/>
              <a:headEnd type="none" w="med" len="med"/>
              <a:tailEnd type="diamond" w="med" len="med"/>
            </a:ln>
          </p:spPr>
        </p:cxnSp>
        <p:cxnSp>
          <p:nvCxnSpPr>
            <p:cNvPr id="104" name="Google Shape;923;p64">
              <a:extLst>
                <a:ext uri="{FF2B5EF4-FFF2-40B4-BE49-F238E27FC236}">
                  <a16:creationId xmlns:a16="http://schemas.microsoft.com/office/drawing/2014/main" id="{CE9E89C6-C603-D900-FD87-E14791F49F91}"/>
                </a:ext>
              </a:extLst>
            </p:cNvPr>
            <p:cNvCxnSpPr>
              <a:stCxn id="83" idx="2"/>
              <a:endCxn id="91" idx="0"/>
            </p:cNvCxnSpPr>
            <p:nvPr/>
          </p:nvCxnSpPr>
          <p:spPr>
            <a:xfrm>
              <a:off x="6721838" y="3193448"/>
              <a:ext cx="0" cy="465000"/>
            </a:xfrm>
            <a:prstGeom prst="straightConnector1">
              <a:avLst/>
            </a:prstGeom>
            <a:noFill/>
            <a:ln w="9525" cap="flat" cmpd="sng">
              <a:solidFill>
                <a:schemeClr val="lt1"/>
              </a:solidFill>
              <a:prstDash val="solid"/>
              <a:round/>
              <a:headEnd type="none" w="med" len="med"/>
              <a:tailEnd type="diamond" w="med" len="med"/>
            </a:ln>
          </p:spPr>
        </p:cxnSp>
        <p:cxnSp>
          <p:nvCxnSpPr>
            <p:cNvPr id="105" name="Google Shape;924;p64">
              <a:extLst>
                <a:ext uri="{FF2B5EF4-FFF2-40B4-BE49-F238E27FC236}">
                  <a16:creationId xmlns:a16="http://schemas.microsoft.com/office/drawing/2014/main" id="{2F2887CA-849A-1790-0713-AF045888EABB}"/>
                </a:ext>
              </a:extLst>
            </p:cNvPr>
            <p:cNvCxnSpPr>
              <a:stCxn id="84" idx="2"/>
              <a:endCxn id="92" idx="0"/>
            </p:cNvCxnSpPr>
            <p:nvPr/>
          </p:nvCxnSpPr>
          <p:spPr>
            <a:xfrm>
              <a:off x="7272038" y="3193448"/>
              <a:ext cx="0" cy="465000"/>
            </a:xfrm>
            <a:prstGeom prst="straightConnector1">
              <a:avLst/>
            </a:prstGeom>
            <a:noFill/>
            <a:ln w="9525" cap="flat" cmpd="sng">
              <a:solidFill>
                <a:schemeClr val="lt1"/>
              </a:solidFill>
              <a:prstDash val="solid"/>
              <a:round/>
              <a:headEnd type="none" w="med" len="med"/>
              <a:tailEnd type="diamond" w="med" len="med"/>
            </a:ln>
          </p:spPr>
        </p:cxnSp>
        <p:cxnSp>
          <p:nvCxnSpPr>
            <p:cNvPr id="106" name="Google Shape;925;p64">
              <a:extLst>
                <a:ext uri="{FF2B5EF4-FFF2-40B4-BE49-F238E27FC236}">
                  <a16:creationId xmlns:a16="http://schemas.microsoft.com/office/drawing/2014/main" id="{29E6B6F2-CF5C-7781-79B1-24985FE86AE7}"/>
                </a:ext>
              </a:extLst>
            </p:cNvPr>
            <p:cNvCxnSpPr>
              <a:stCxn id="85" idx="2"/>
              <a:endCxn id="93" idx="0"/>
            </p:cNvCxnSpPr>
            <p:nvPr/>
          </p:nvCxnSpPr>
          <p:spPr>
            <a:xfrm>
              <a:off x="7822238" y="3193448"/>
              <a:ext cx="0" cy="465000"/>
            </a:xfrm>
            <a:prstGeom prst="straightConnector1">
              <a:avLst/>
            </a:prstGeom>
            <a:noFill/>
            <a:ln w="9525" cap="flat" cmpd="sng">
              <a:solidFill>
                <a:schemeClr val="lt1"/>
              </a:solidFill>
              <a:prstDash val="solid"/>
              <a:round/>
              <a:headEnd type="none" w="med" len="med"/>
              <a:tailEnd type="diamond" w="med" len="med"/>
            </a:ln>
          </p:spPr>
        </p:cxnSp>
        <p:cxnSp>
          <p:nvCxnSpPr>
            <p:cNvPr id="107" name="Google Shape;926;p64">
              <a:extLst>
                <a:ext uri="{FF2B5EF4-FFF2-40B4-BE49-F238E27FC236}">
                  <a16:creationId xmlns:a16="http://schemas.microsoft.com/office/drawing/2014/main" id="{F74EF575-57FF-BD7D-3C08-C24269C41A17}"/>
                </a:ext>
              </a:extLst>
            </p:cNvPr>
            <p:cNvCxnSpPr/>
            <p:nvPr/>
          </p:nvCxnSpPr>
          <p:spPr>
            <a:xfrm>
              <a:off x="3752448" y="3193448"/>
              <a:ext cx="436800" cy="0"/>
            </a:xfrm>
            <a:prstGeom prst="straightConnector1">
              <a:avLst/>
            </a:prstGeom>
            <a:noFill/>
            <a:ln w="9525" cap="flat" cmpd="sng">
              <a:solidFill>
                <a:schemeClr val="lt1"/>
              </a:solidFill>
              <a:prstDash val="solid"/>
              <a:round/>
              <a:headEnd type="none" w="med" len="med"/>
              <a:tailEnd type="none" w="med" len="med"/>
            </a:ln>
          </p:spPr>
        </p:cxnSp>
        <p:cxnSp>
          <p:nvCxnSpPr>
            <p:cNvPr id="108" name="Google Shape;927;p64">
              <a:extLst>
                <a:ext uri="{FF2B5EF4-FFF2-40B4-BE49-F238E27FC236}">
                  <a16:creationId xmlns:a16="http://schemas.microsoft.com/office/drawing/2014/main" id="{CA44BB8A-DFE5-F22A-B8D3-BEB17E530EE6}"/>
                </a:ext>
              </a:extLst>
            </p:cNvPr>
            <p:cNvCxnSpPr/>
            <p:nvPr/>
          </p:nvCxnSpPr>
          <p:spPr>
            <a:xfrm>
              <a:off x="4302648" y="3193448"/>
              <a:ext cx="436800" cy="0"/>
            </a:xfrm>
            <a:prstGeom prst="straightConnector1">
              <a:avLst/>
            </a:prstGeom>
            <a:noFill/>
            <a:ln w="9525" cap="flat" cmpd="sng">
              <a:solidFill>
                <a:schemeClr val="lt1"/>
              </a:solidFill>
              <a:prstDash val="solid"/>
              <a:round/>
              <a:headEnd type="none" w="med" len="med"/>
              <a:tailEnd type="none" w="med" len="med"/>
            </a:ln>
          </p:spPr>
        </p:cxnSp>
        <p:cxnSp>
          <p:nvCxnSpPr>
            <p:cNvPr id="109" name="Google Shape;928;p64">
              <a:extLst>
                <a:ext uri="{FF2B5EF4-FFF2-40B4-BE49-F238E27FC236}">
                  <a16:creationId xmlns:a16="http://schemas.microsoft.com/office/drawing/2014/main" id="{1990E08E-44C5-1543-221D-85330B96C456}"/>
                </a:ext>
              </a:extLst>
            </p:cNvPr>
            <p:cNvCxnSpPr/>
            <p:nvPr/>
          </p:nvCxnSpPr>
          <p:spPr>
            <a:xfrm>
              <a:off x="4852848" y="3193448"/>
              <a:ext cx="436800" cy="0"/>
            </a:xfrm>
            <a:prstGeom prst="straightConnector1">
              <a:avLst/>
            </a:prstGeom>
            <a:noFill/>
            <a:ln w="9525" cap="flat" cmpd="sng">
              <a:solidFill>
                <a:schemeClr val="lt1"/>
              </a:solidFill>
              <a:prstDash val="solid"/>
              <a:round/>
              <a:headEnd type="none" w="med" len="med"/>
              <a:tailEnd type="none" w="med" len="med"/>
            </a:ln>
          </p:spPr>
        </p:cxnSp>
        <p:cxnSp>
          <p:nvCxnSpPr>
            <p:cNvPr id="110" name="Google Shape;929;p64">
              <a:extLst>
                <a:ext uri="{FF2B5EF4-FFF2-40B4-BE49-F238E27FC236}">
                  <a16:creationId xmlns:a16="http://schemas.microsoft.com/office/drawing/2014/main" id="{2C28C126-5DC3-687F-9EB7-88293437BC47}"/>
                </a:ext>
              </a:extLst>
            </p:cNvPr>
            <p:cNvCxnSpPr/>
            <p:nvPr/>
          </p:nvCxnSpPr>
          <p:spPr>
            <a:xfrm>
              <a:off x="5403048" y="3193448"/>
              <a:ext cx="436800" cy="0"/>
            </a:xfrm>
            <a:prstGeom prst="straightConnector1">
              <a:avLst/>
            </a:prstGeom>
            <a:noFill/>
            <a:ln w="9525" cap="flat" cmpd="sng">
              <a:solidFill>
                <a:schemeClr val="lt1"/>
              </a:solidFill>
              <a:prstDash val="solid"/>
              <a:round/>
              <a:headEnd type="none" w="med" len="med"/>
              <a:tailEnd type="none" w="med" len="med"/>
            </a:ln>
          </p:spPr>
        </p:cxnSp>
        <p:cxnSp>
          <p:nvCxnSpPr>
            <p:cNvPr id="111" name="Google Shape;930;p64">
              <a:extLst>
                <a:ext uri="{FF2B5EF4-FFF2-40B4-BE49-F238E27FC236}">
                  <a16:creationId xmlns:a16="http://schemas.microsoft.com/office/drawing/2014/main" id="{0A1094AF-B744-134D-24C0-EA4DBEA0D5FE}"/>
                </a:ext>
              </a:extLst>
            </p:cNvPr>
            <p:cNvCxnSpPr/>
            <p:nvPr/>
          </p:nvCxnSpPr>
          <p:spPr>
            <a:xfrm>
              <a:off x="5953248" y="3193448"/>
              <a:ext cx="436800" cy="0"/>
            </a:xfrm>
            <a:prstGeom prst="straightConnector1">
              <a:avLst/>
            </a:prstGeom>
            <a:noFill/>
            <a:ln w="9525" cap="flat" cmpd="sng">
              <a:solidFill>
                <a:schemeClr val="lt1"/>
              </a:solidFill>
              <a:prstDash val="solid"/>
              <a:round/>
              <a:headEnd type="none" w="med" len="med"/>
              <a:tailEnd type="none" w="med" len="med"/>
            </a:ln>
          </p:spPr>
        </p:cxnSp>
        <p:cxnSp>
          <p:nvCxnSpPr>
            <p:cNvPr id="112" name="Google Shape;931;p64">
              <a:extLst>
                <a:ext uri="{FF2B5EF4-FFF2-40B4-BE49-F238E27FC236}">
                  <a16:creationId xmlns:a16="http://schemas.microsoft.com/office/drawing/2014/main" id="{5ADE7BD8-651A-19AA-1ECE-3F7AD9179A9D}"/>
                </a:ext>
              </a:extLst>
            </p:cNvPr>
            <p:cNvCxnSpPr/>
            <p:nvPr/>
          </p:nvCxnSpPr>
          <p:spPr>
            <a:xfrm>
              <a:off x="6503448" y="3193448"/>
              <a:ext cx="436800" cy="0"/>
            </a:xfrm>
            <a:prstGeom prst="straightConnector1">
              <a:avLst/>
            </a:prstGeom>
            <a:noFill/>
            <a:ln w="9525" cap="flat" cmpd="sng">
              <a:solidFill>
                <a:schemeClr val="lt1"/>
              </a:solidFill>
              <a:prstDash val="solid"/>
              <a:round/>
              <a:headEnd type="none" w="med" len="med"/>
              <a:tailEnd type="none" w="med" len="med"/>
            </a:ln>
          </p:spPr>
        </p:cxnSp>
        <p:cxnSp>
          <p:nvCxnSpPr>
            <p:cNvPr id="113" name="Google Shape;932;p64">
              <a:extLst>
                <a:ext uri="{FF2B5EF4-FFF2-40B4-BE49-F238E27FC236}">
                  <a16:creationId xmlns:a16="http://schemas.microsoft.com/office/drawing/2014/main" id="{6DD5EAF8-5AB4-0604-0FE0-28152A6A98C5}"/>
                </a:ext>
              </a:extLst>
            </p:cNvPr>
            <p:cNvCxnSpPr/>
            <p:nvPr/>
          </p:nvCxnSpPr>
          <p:spPr>
            <a:xfrm>
              <a:off x="7053648" y="3193448"/>
              <a:ext cx="436800" cy="0"/>
            </a:xfrm>
            <a:prstGeom prst="straightConnector1">
              <a:avLst/>
            </a:prstGeom>
            <a:noFill/>
            <a:ln w="9525" cap="flat" cmpd="sng">
              <a:solidFill>
                <a:schemeClr val="lt1"/>
              </a:solidFill>
              <a:prstDash val="solid"/>
              <a:round/>
              <a:headEnd type="none" w="med" len="med"/>
              <a:tailEnd type="none" w="med" len="med"/>
            </a:ln>
          </p:spPr>
        </p:cxnSp>
        <p:cxnSp>
          <p:nvCxnSpPr>
            <p:cNvPr id="114" name="Google Shape;933;p64">
              <a:extLst>
                <a:ext uri="{FF2B5EF4-FFF2-40B4-BE49-F238E27FC236}">
                  <a16:creationId xmlns:a16="http://schemas.microsoft.com/office/drawing/2014/main" id="{582C4AAF-45A6-4509-F663-3B82AF829A82}"/>
                </a:ext>
              </a:extLst>
            </p:cNvPr>
            <p:cNvCxnSpPr/>
            <p:nvPr/>
          </p:nvCxnSpPr>
          <p:spPr>
            <a:xfrm>
              <a:off x="7603848" y="3193448"/>
              <a:ext cx="436800" cy="0"/>
            </a:xfrm>
            <a:prstGeom prst="straightConnector1">
              <a:avLst/>
            </a:prstGeom>
            <a:noFill/>
            <a:ln w="9525" cap="flat" cmpd="sng">
              <a:solidFill>
                <a:schemeClr val="lt1"/>
              </a:solidFill>
              <a:prstDash val="solid"/>
              <a:round/>
              <a:headEnd type="none" w="med" len="med"/>
              <a:tailEnd type="none" w="med" len="med"/>
            </a:ln>
          </p:spPr>
        </p:cxnSp>
        <p:cxnSp>
          <p:nvCxnSpPr>
            <p:cNvPr id="115" name="Google Shape;934;p64">
              <a:extLst>
                <a:ext uri="{FF2B5EF4-FFF2-40B4-BE49-F238E27FC236}">
                  <a16:creationId xmlns:a16="http://schemas.microsoft.com/office/drawing/2014/main" id="{13214168-43ED-5319-FC17-D7689B56550A}"/>
                </a:ext>
              </a:extLst>
            </p:cNvPr>
            <p:cNvCxnSpPr/>
            <p:nvPr/>
          </p:nvCxnSpPr>
          <p:spPr>
            <a:xfrm>
              <a:off x="4414438" y="2180648"/>
              <a:ext cx="2964300" cy="0"/>
            </a:xfrm>
            <a:prstGeom prst="straightConnector1">
              <a:avLst/>
            </a:prstGeom>
            <a:noFill/>
            <a:ln w="9525" cap="flat" cmpd="sng">
              <a:solidFill>
                <a:schemeClr val="lt1"/>
              </a:solidFill>
              <a:prstDash val="solid"/>
              <a:round/>
              <a:headEnd type="none" w="med" len="med"/>
              <a:tailEnd type="none" w="med" len="med"/>
            </a:ln>
          </p:spPr>
        </p:cxnSp>
      </p:grpSp>
      <mc:AlternateContent xmlns:mc="http://schemas.openxmlformats.org/markup-compatibility/2006">
        <mc:Choice xmlns:am3d="http://schemas.microsoft.com/office/drawing/2017/model3d" Requires="am3d">
          <p:graphicFrame>
            <p:nvGraphicFramePr>
              <p:cNvPr id="2" name="Modello 3D 1" descr="DNA">
                <a:extLst>
                  <a:ext uri="{FF2B5EF4-FFF2-40B4-BE49-F238E27FC236}">
                    <a16:creationId xmlns:a16="http://schemas.microsoft.com/office/drawing/2014/main" id="{AC400B2A-862A-548A-2A40-8E34DCC087D5}"/>
                  </a:ext>
                </a:extLst>
              </p:cNvPr>
              <p:cNvGraphicFramePr>
                <a:graphicFrameLocks noChangeAspect="1"/>
              </p:cNvGraphicFramePr>
              <p:nvPr>
                <p:extLst>
                  <p:ext uri="{D42A27DB-BD31-4B8C-83A1-F6EECF244321}">
                    <p14:modId xmlns:p14="http://schemas.microsoft.com/office/powerpoint/2010/main" val="605327304"/>
                  </p:ext>
                </p:extLst>
              </p:nvPr>
            </p:nvGraphicFramePr>
            <p:xfrm>
              <a:off x="-42827" y="-186661"/>
              <a:ext cx="1523024" cy="7196290"/>
            </p:xfrm>
            <a:graphic>
              <a:graphicData uri="http://schemas.microsoft.com/office/drawing/2017/model3d">
                <am3d:model3d r:embed="rId3">
                  <am3d:spPr>
                    <a:xfrm>
                      <a:off x="0" y="0"/>
                      <a:ext cx="1523024" cy="7196290"/>
                    </a:xfrm>
                    <a:prstGeom prst="rect">
                      <a:avLst/>
                    </a:prstGeom>
                  </am3d:spPr>
                  <am3d:camera>
                    <am3d:pos x="0" y="0" z="49127550"/>
                    <am3d:up dx="0" dy="36000000" dz="0"/>
                    <am3d:lookAt x="0" y="0" z="0"/>
                    <am3d:perspective fov="2700000"/>
                  </am3d:camera>
                  <am3d:trans>
                    <am3d:meterPerModelUnit n="1724731" d="1000000"/>
                    <am3d:preTrans dx="-118" dy="-18000000" dz="-1"/>
                    <am3d:scale>
                      <am3d:sx n="1000000" d="1000000"/>
                      <am3d:sy n="1000000" d="1000000"/>
                      <am3d:sz n="1000000" d="1000000"/>
                    </am3d:scale>
                    <am3d:rot ax="10266187" ay="-990894" az="-10647119"/>
                    <am3d:postTrans dx="0" dy="0" dz="0"/>
                  </am3d:trans>
                  <am3d:raster rName="Office3DRenderer" rVer="16.0.8326">
                    <am3d:blip r:embed="rId4"/>
                  </am3d:raster>
                  <am3d:objViewport viewportSz="74437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DNA">
                <a:extLst>
                  <a:ext uri="{FF2B5EF4-FFF2-40B4-BE49-F238E27FC236}">
                    <a16:creationId xmlns:a16="http://schemas.microsoft.com/office/drawing/2014/main" id="{AC400B2A-862A-548A-2A40-8E34DCC087D5}"/>
                  </a:ext>
                </a:extLst>
              </p:cNvPr>
              <p:cNvPicPr>
                <a:picLocks noGrp="1" noRot="1" noChangeAspect="1" noMove="1" noResize="1" noEditPoints="1" noAdjustHandles="1" noChangeArrowheads="1" noChangeShapeType="1" noCrop="1"/>
              </p:cNvPicPr>
              <p:nvPr/>
            </p:nvPicPr>
            <p:blipFill>
              <a:blip r:embed="rId4"/>
              <a:stretch>
                <a:fillRect/>
              </a:stretch>
            </p:blipFill>
            <p:spPr>
              <a:xfrm>
                <a:off x="-42827" y="-186661"/>
                <a:ext cx="1523024" cy="7196290"/>
              </a:xfrm>
              <a:prstGeom prst="rect">
                <a:avLst/>
              </a:prstGeom>
            </p:spPr>
          </p:pic>
        </mc:Fallback>
      </mc:AlternateContent>
    </p:spTree>
    <p:extLst>
      <p:ext uri="{BB962C8B-B14F-4D97-AF65-F5344CB8AC3E}">
        <p14:creationId xmlns:p14="http://schemas.microsoft.com/office/powerpoint/2010/main" val="1483088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4" repeatCount="indefinite" accel="10000" decel="10000" fill="hold" nodeType="withEffect">
                                  <p:stCondLst>
                                    <p:cond delay="0"/>
                                  </p:stCondLst>
                                  <p:childTnLst>
                                    <p:animRot by="-21600000">
                                      <p:cBhvr>
                                        <p:cTn id="6" dur="5000" fill="hold"/>
                                        <p:tgtEl>
                                          <p:spTgt spid="2"/>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42" name="Google Shape;131;p27">
            <a:extLst>
              <a:ext uri="{FF2B5EF4-FFF2-40B4-BE49-F238E27FC236}">
                <a16:creationId xmlns:a16="http://schemas.microsoft.com/office/drawing/2014/main" id="{AC20F45B-CD5B-6764-5AE8-E71CB26B7296}"/>
              </a:ext>
            </a:extLst>
          </p:cNvPr>
          <p:cNvSpPr/>
          <p:nvPr/>
        </p:nvSpPr>
        <p:spPr>
          <a:xfrm rot="5400000">
            <a:off x="6136218" y="5475252"/>
            <a:ext cx="2384959"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p27">
            <a:extLst>
              <a:ext uri="{FF2B5EF4-FFF2-40B4-BE49-F238E27FC236}">
                <a16:creationId xmlns:a16="http://schemas.microsoft.com/office/drawing/2014/main" id="{BA1036E8-AF4F-EB1E-5E4C-D4099370DF75}"/>
              </a:ext>
            </a:extLst>
          </p:cNvPr>
          <p:cNvSpPr/>
          <p:nvPr/>
        </p:nvSpPr>
        <p:spPr>
          <a:xfrm rot="5400000">
            <a:off x="5630316" y="934344"/>
            <a:ext cx="2549963" cy="3808254"/>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p27">
            <a:extLst>
              <a:ext uri="{FF2B5EF4-FFF2-40B4-BE49-F238E27FC236}">
                <a16:creationId xmlns:a16="http://schemas.microsoft.com/office/drawing/2014/main" id="{AA8728EF-C276-B4AE-7103-9ADE091A5F47}"/>
              </a:ext>
            </a:extLst>
          </p:cNvPr>
          <p:cNvSpPr/>
          <p:nvPr/>
        </p:nvSpPr>
        <p:spPr>
          <a:xfrm rot="5400000">
            <a:off x="2801569" y="5475252"/>
            <a:ext cx="2384959"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p27">
            <a:extLst>
              <a:ext uri="{FF2B5EF4-FFF2-40B4-BE49-F238E27FC236}">
                <a16:creationId xmlns:a16="http://schemas.microsoft.com/office/drawing/2014/main" id="{A4E71390-838B-0F4E-A717-0505CB1F8041}"/>
              </a:ext>
            </a:extLst>
          </p:cNvPr>
          <p:cNvSpPr>
            <a:spLocks/>
          </p:cNvSpPr>
          <p:nvPr/>
        </p:nvSpPr>
        <p:spPr>
          <a:xfrm rot="5400000">
            <a:off x="1624145" y="934344"/>
            <a:ext cx="2549964" cy="3808254"/>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4"/>
          <p:cNvSpPr txBox="1">
            <a:spLocks noGrp="1"/>
          </p:cNvSpPr>
          <p:nvPr>
            <p:ph type="ctrTitle" idx="8"/>
          </p:nvPr>
        </p:nvSpPr>
        <p:spPr>
          <a:xfrm rot="-5400000">
            <a:off x="-1185464" y="2331150"/>
            <a:ext cx="30834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RISULTATI</a:t>
            </a:r>
            <a:endParaRPr dirty="0"/>
          </a:p>
        </p:txBody>
      </p:sp>
      <p:sp>
        <p:nvSpPr>
          <p:cNvPr id="107" name="Google Shape;107;p24"/>
          <p:cNvSpPr txBox="1">
            <a:spLocks noGrp="1"/>
          </p:cNvSpPr>
          <p:nvPr>
            <p:ph type="ctrTitle"/>
          </p:nvPr>
        </p:nvSpPr>
        <p:spPr>
          <a:xfrm>
            <a:off x="994999" y="1606443"/>
            <a:ext cx="3808255" cy="5707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TRAINING ACCURACY</a:t>
            </a:r>
          </a:p>
        </p:txBody>
      </p:sp>
      <p:pic>
        <p:nvPicPr>
          <p:cNvPr id="4" name="Immagine 3">
            <a:extLst>
              <a:ext uri="{FF2B5EF4-FFF2-40B4-BE49-F238E27FC236}">
                <a16:creationId xmlns:a16="http://schemas.microsoft.com/office/drawing/2014/main" id="{2DEA9B95-FEF8-B681-08F7-3D9DD0AA470D}"/>
              </a:ext>
            </a:extLst>
          </p:cNvPr>
          <p:cNvPicPr>
            <a:picLocks noChangeAspect="1"/>
          </p:cNvPicPr>
          <p:nvPr/>
        </p:nvPicPr>
        <p:blipFill>
          <a:blip r:embed="rId3"/>
          <a:stretch>
            <a:fillRect/>
          </a:stretch>
        </p:blipFill>
        <p:spPr>
          <a:xfrm>
            <a:off x="1233805" y="2173143"/>
            <a:ext cx="3249282" cy="1706344"/>
          </a:xfrm>
          <a:prstGeom prst="roundRect">
            <a:avLst/>
          </a:prstGeom>
        </p:spPr>
      </p:pic>
      <p:sp>
        <p:nvSpPr>
          <p:cNvPr id="5" name="Google Shape;107;p24">
            <a:extLst>
              <a:ext uri="{FF2B5EF4-FFF2-40B4-BE49-F238E27FC236}">
                <a16:creationId xmlns:a16="http://schemas.microsoft.com/office/drawing/2014/main" id="{701B4126-ADED-3F02-B80B-07EED50F1BF1}"/>
              </a:ext>
            </a:extLst>
          </p:cNvPr>
          <p:cNvSpPr txBox="1">
            <a:spLocks/>
          </p:cNvSpPr>
          <p:nvPr/>
        </p:nvSpPr>
        <p:spPr>
          <a:xfrm>
            <a:off x="2359067" y="5979034"/>
            <a:ext cx="3269963" cy="498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Unica One"/>
              <a:buNone/>
              <a:defRPr sz="2400" b="0" i="0" u="none" strike="noStrike" cap="none">
                <a:solidFill>
                  <a:srgbClr val="F3F3F3"/>
                </a:solidFill>
                <a:latin typeface="Unica One"/>
                <a:ea typeface="Unica One"/>
                <a:cs typeface="Unica One"/>
                <a:sym typeface="Unica One"/>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pPr algn="ct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TRAINING LOSS</a:t>
            </a:r>
          </a:p>
        </p:txBody>
      </p:sp>
      <p:pic>
        <p:nvPicPr>
          <p:cNvPr id="6" name="Immagine 5">
            <a:extLst>
              <a:ext uri="{FF2B5EF4-FFF2-40B4-BE49-F238E27FC236}">
                <a16:creationId xmlns:a16="http://schemas.microsoft.com/office/drawing/2014/main" id="{78F6B3B3-1C4E-CA3A-9B8F-E49F3C9C3C64}"/>
              </a:ext>
            </a:extLst>
          </p:cNvPr>
          <p:cNvPicPr>
            <a:picLocks/>
          </p:cNvPicPr>
          <p:nvPr/>
        </p:nvPicPr>
        <p:blipFill>
          <a:blip r:embed="rId4"/>
          <a:stretch>
            <a:fillRect/>
          </a:stretch>
        </p:blipFill>
        <p:spPr>
          <a:xfrm>
            <a:off x="2597873" y="6545734"/>
            <a:ext cx="2790000" cy="1461600"/>
          </a:xfrm>
          <a:prstGeom prst="roundRect">
            <a:avLst/>
          </a:prstGeom>
          <a:effectLst>
            <a:outerShdw blurRad="50800" dist="38100" dir="13500000" algn="br" rotWithShape="0">
              <a:srgbClr val="05294A">
                <a:alpha val="14290"/>
              </a:srgbClr>
            </a:outerShdw>
          </a:effectLst>
        </p:spPr>
      </p:pic>
      <p:sp>
        <p:nvSpPr>
          <p:cNvPr id="7" name="Google Shape;107;p24">
            <a:extLst>
              <a:ext uri="{FF2B5EF4-FFF2-40B4-BE49-F238E27FC236}">
                <a16:creationId xmlns:a16="http://schemas.microsoft.com/office/drawing/2014/main" id="{B68B28A9-EB1C-3012-8387-60A387E4A860}"/>
              </a:ext>
            </a:extLst>
          </p:cNvPr>
          <p:cNvSpPr txBox="1">
            <a:spLocks/>
          </p:cNvSpPr>
          <p:nvPr/>
        </p:nvSpPr>
        <p:spPr>
          <a:xfrm>
            <a:off x="5001170" y="1606443"/>
            <a:ext cx="3808255" cy="570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Unica One"/>
              <a:buNone/>
              <a:defRPr sz="2400" b="0" i="0" u="none" strike="noStrike" cap="none">
                <a:solidFill>
                  <a:srgbClr val="F3F3F3"/>
                </a:solidFill>
                <a:latin typeface="Unica One"/>
                <a:ea typeface="Unica One"/>
                <a:cs typeface="Unica One"/>
                <a:sym typeface="Unica One"/>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pPr algn="ct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VALIDATION ACCURACY</a:t>
            </a:r>
          </a:p>
        </p:txBody>
      </p:sp>
      <p:sp>
        <p:nvSpPr>
          <p:cNvPr id="8" name="Google Shape;107;p24">
            <a:extLst>
              <a:ext uri="{FF2B5EF4-FFF2-40B4-BE49-F238E27FC236}">
                <a16:creationId xmlns:a16="http://schemas.microsoft.com/office/drawing/2014/main" id="{5DD3CF86-B732-6414-7340-D3F7BEF74CFD}"/>
              </a:ext>
            </a:extLst>
          </p:cNvPr>
          <p:cNvSpPr txBox="1">
            <a:spLocks/>
          </p:cNvSpPr>
          <p:nvPr/>
        </p:nvSpPr>
        <p:spPr>
          <a:xfrm>
            <a:off x="5693716" y="5979034"/>
            <a:ext cx="3269963" cy="498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Unica One"/>
              <a:buNone/>
              <a:defRPr sz="2400" b="0" i="0" u="none" strike="noStrike" cap="none">
                <a:solidFill>
                  <a:srgbClr val="F3F3F3"/>
                </a:solidFill>
                <a:latin typeface="Unica One"/>
                <a:ea typeface="Unica One"/>
                <a:cs typeface="Unica One"/>
                <a:sym typeface="Unica One"/>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pPr algn="ct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VALIDATION LOSS</a:t>
            </a:r>
          </a:p>
        </p:txBody>
      </p:sp>
      <p:pic>
        <p:nvPicPr>
          <p:cNvPr id="9" name="Immagine 8">
            <a:extLst>
              <a:ext uri="{FF2B5EF4-FFF2-40B4-BE49-F238E27FC236}">
                <a16:creationId xmlns:a16="http://schemas.microsoft.com/office/drawing/2014/main" id="{023D8F86-B67E-5E4F-58BD-85CFF01B52CD}"/>
              </a:ext>
            </a:extLst>
          </p:cNvPr>
          <p:cNvPicPr>
            <a:picLocks/>
          </p:cNvPicPr>
          <p:nvPr/>
        </p:nvPicPr>
        <p:blipFill>
          <a:blip r:embed="rId5"/>
          <a:stretch>
            <a:fillRect/>
          </a:stretch>
        </p:blipFill>
        <p:spPr>
          <a:xfrm>
            <a:off x="5241151" y="2173143"/>
            <a:ext cx="3249282" cy="1671960"/>
          </a:xfrm>
          <a:prstGeom prst="roundRect">
            <a:avLst/>
          </a:prstGeom>
          <a:effectLst>
            <a:outerShdw blurRad="50800" dist="38100" dir="13500000" algn="br" rotWithShape="0">
              <a:srgbClr val="05294A">
                <a:alpha val="14290"/>
              </a:srgbClr>
            </a:outerShdw>
          </a:effectLst>
        </p:spPr>
      </p:pic>
      <p:pic>
        <p:nvPicPr>
          <p:cNvPr id="10" name="Immagine 9">
            <a:extLst>
              <a:ext uri="{FF2B5EF4-FFF2-40B4-BE49-F238E27FC236}">
                <a16:creationId xmlns:a16="http://schemas.microsoft.com/office/drawing/2014/main" id="{A18C3784-9702-11CE-05CF-788C6D3E3506}"/>
              </a:ext>
            </a:extLst>
          </p:cNvPr>
          <p:cNvPicPr>
            <a:picLocks/>
          </p:cNvPicPr>
          <p:nvPr/>
        </p:nvPicPr>
        <p:blipFill>
          <a:blip r:embed="rId6"/>
          <a:stretch>
            <a:fillRect/>
          </a:stretch>
        </p:blipFill>
        <p:spPr>
          <a:xfrm>
            <a:off x="5933697" y="6545734"/>
            <a:ext cx="2790000" cy="1461600"/>
          </a:xfrm>
          <a:prstGeom prst="roundRect">
            <a:avLst/>
          </a:prstGeom>
          <a:effectLst>
            <a:outerShdw blurRad="50800" dist="38100" dir="13500000" algn="br" rotWithShape="0">
              <a:srgbClr val="05294A">
                <a:alpha val="14290"/>
              </a:srgbClr>
            </a:outerShdw>
          </a:effectLst>
        </p:spPr>
      </p:pic>
    </p:spTree>
    <p:extLst>
      <p:ext uri="{BB962C8B-B14F-4D97-AF65-F5344CB8AC3E}">
        <p14:creationId xmlns:p14="http://schemas.microsoft.com/office/powerpoint/2010/main" val="452044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42" name="Google Shape;131;p27">
            <a:extLst>
              <a:ext uri="{FF2B5EF4-FFF2-40B4-BE49-F238E27FC236}">
                <a16:creationId xmlns:a16="http://schemas.microsoft.com/office/drawing/2014/main" id="{AC20F45B-CD5B-6764-5AE8-E71CB26B7296}"/>
              </a:ext>
            </a:extLst>
          </p:cNvPr>
          <p:cNvSpPr/>
          <p:nvPr/>
        </p:nvSpPr>
        <p:spPr>
          <a:xfrm rot="5400000">
            <a:off x="5245756" y="5932452"/>
            <a:ext cx="2384959"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p27">
            <a:extLst>
              <a:ext uri="{FF2B5EF4-FFF2-40B4-BE49-F238E27FC236}">
                <a16:creationId xmlns:a16="http://schemas.microsoft.com/office/drawing/2014/main" id="{BA1036E8-AF4F-EB1E-5E4C-D4099370DF75}"/>
              </a:ext>
            </a:extLst>
          </p:cNvPr>
          <p:cNvSpPr/>
          <p:nvPr/>
        </p:nvSpPr>
        <p:spPr>
          <a:xfrm rot="5400000">
            <a:off x="5630316" y="934344"/>
            <a:ext cx="2549963" cy="3808254"/>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p27">
            <a:extLst>
              <a:ext uri="{FF2B5EF4-FFF2-40B4-BE49-F238E27FC236}">
                <a16:creationId xmlns:a16="http://schemas.microsoft.com/office/drawing/2014/main" id="{AA8728EF-C276-B4AE-7103-9ADE091A5F47}"/>
              </a:ext>
            </a:extLst>
          </p:cNvPr>
          <p:cNvSpPr/>
          <p:nvPr/>
        </p:nvSpPr>
        <p:spPr>
          <a:xfrm rot="5400000">
            <a:off x="1911107" y="5932452"/>
            <a:ext cx="2384959"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p27">
            <a:extLst>
              <a:ext uri="{FF2B5EF4-FFF2-40B4-BE49-F238E27FC236}">
                <a16:creationId xmlns:a16="http://schemas.microsoft.com/office/drawing/2014/main" id="{A4E71390-838B-0F4E-A717-0505CB1F8041}"/>
              </a:ext>
            </a:extLst>
          </p:cNvPr>
          <p:cNvSpPr>
            <a:spLocks/>
          </p:cNvSpPr>
          <p:nvPr/>
        </p:nvSpPr>
        <p:spPr>
          <a:xfrm rot="5400000">
            <a:off x="1624145" y="934344"/>
            <a:ext cx="2549964" cy="3808254"/>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4"/>
          <p:cNvSpPr txBox="1">
            <a:spLocks noGrp="1"/>
          </p:cNvSpPr>
          <p:nvPr>
            <p:ph type="ctrTitle" idx="8"/>
          </p:nvPr>
        </p:nvSpPr>
        <p:spPr>
          <a:xfrm rot="-5400000">
            <a:off x="-1185464" y="2331150"/>
            <a:ext cx="30834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RISULTATI</a:t>
            </a:r>
            <a:endParaRPr dirty="0"/>
          </a:p>
        </p:txBody>
      </p:sp>
      <p:sp>
        <p:nvSpPr>
          <p:cNvPr id="107" name="Google Shape;107;p24"/>
          <p:cNvSpPr txBox="1">
            <a:spLocks noGrp="1"/>
          </p:cNvSpPr>
          <p:nvPr>
            <p:ph type="ctrTitle"/>
          </p:nvPr>
        </p:nvSpPr>
        <p:spPr>
          <a:xfrm>
            <a:off x="994999" y="1606443"/>
            <a:ext cx="3808255" cy="57078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TRAINING LOSS</a:t>
            </a:r>
          </a:p>
        </p:txBody>
      </p:sp>
      <p:sp>
        <p:nvSpPr>
          <p:cNvPr id="5" name="Google Shape;107;p24">
            <a:extLst>
              <a:ext uri="{FF2B5EF4-FFF2-40B4-BE49-F238E27FC236}">
                <a16:creationId xmlns:a16="http://schemas.microsoft.com/office/drawing/2014/main" id="{701B4126-ADED-3F02-B80B-07EED50F1BF1}"/>
              </a:ext>
            </a:extLst>
          </p:cNvPr>
          <p:cNvSpPr txBox="1">
            <a:spLocks/>
          </p:cNvSpPr>
          <p:nvPr/>
        </p:nvSpPr>
        <p:spPr>
          <a:xfrm>
            <a:off x="1468605" y="6436234"/>
            <a:ext cx="3269963" cy="498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Unica One"/>
              <a:buNone/>
              <a:defRPr sz="2400" b="0" i="0" u="none" strike="noStrike" cap="none">
                <a:solidFill>
                  <a:srgbClr val="F3F3F3"/>
                </a:solidFill>
                <a:latin typeface="Unica One"/>
                <a:ea typeface="Unica One"/>
                <a:cs typeface="Unica One"/>
                <a:sym typeface="Unica One"/>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pPr algn="ct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TRAINING LOSS</a:t>
            </a:r>
          </a:p>
        </p:txBody>
      </p:sp>
      <p:pic>
        <p:nvPicPr>
          <p:cNvPr id="6" name="Immagine 5">
            <a:extLst>
              <a:ext uri="{FF2B5EF4-FFF2-40B4-BE49-F238E27FC236}">
                <a16:creationId xmlns:a16="http://schemas.microsoft.com/office/drawing/2014/main" id="{78F6B3B3-1C4E-CA3A-9B8F-E49F3C9C3C64}"/>
              </a:ext>
            </a:extLst>
          </p:cNvPr>
          <p:cNvPicPr>
            <a:picLocks/>
          </p:cNvPicPr>
          <p:nvPr/>
        </p:nvPicPr>
        <p:blipFill>
          <a:blip r:embed="rId3"/>
          <a:stretch>
            <a:fillRect/>
          </a:stretch>
        </p:blipFill>
        <p:spPr>
          <a:xfrm>
            <a:off x="1707411" y="7002934"/>
            <a:ext cx="2790000" cy="1461600"/>
          </a:xfrm>
          <a:prstGeom prst="roundRect">
            <a:avLst/>
          </a:prstGeom>
          <a:effectLst>
            <a:outerShdw blurRad="50800" dist="38100" dir="13500000" algn="br" rotWithShape="0">
              <a:srgbClr val="05294A">
                <a:alpha val="14290"/>
              </a:srgbClr>
            </a:outerShdw>
          </a:effectLst>
        </p:spPr>
      </p:pic>
      <p:sp>
        <p:nvSpPr>
          <p:cNvPr id="7" name="Google Shape;107;p24">
            <a:extLst>
              <a:ext uri="{FF2B5EF4-FFF2-40B4-BE49-F238E27FC236}">
                <a16:creationId xmlns:a16="http://schemas.microsoft.com/office/drawing/2014/main" id="{B68B28A9-EB1C-3012-8387-60A387E4A860}"/>
              </a:ext>
            </a:extLst>
          </p:cNvPr>
          <p:cNvSpPr txBox="1">
            <a:spLocks/>
          </p:cNvSpPr>
          <p:nvPr/>
        </p:nvSpPr>
        <p:spPr>
          <a:xfrm>
            <a:off x="5001170" y="1606443"/>
            <a:ext cx="3808255" cy="5707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Unica One"/>
              <a:buNone/>
              <a:defRPr sz="2400" b="0" i="0" u="none" strike="noStrike" cap="none">
                <a:solidFill>
                  <a:srgbClr val="F3F3F3"/>
                </a:solidFill>
                <a:latin typeface="Unica One"/>
                <a:ea typeface="Unica One"/>
                <a:cs typeface="Unica One"/>
                <a:sym typeface="Unica One"/>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pPr algn="ct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VALIDATION LOSS</a:t>
            </a:r>
          </a:p>
        </p:txBody>
      </p:sp>
      <p:sp>
        <p:nvSpPr>
          <p:cNvPr id="8" name="Google Shape;107;p24">
            <a:extLst>
              <a:ext uri="{FF2B5EF4-FFF2-40B4-BE49-F238E27FC236}">
                <a16:creationId xmlns:a16="http://schemas.microsoft.com/office/drawing/2014/main" id="{5DD3CF86-B732-6414-7340-D3F7BEF74CFD}"/>
              </a:ext>
            </a:extLst>
          </p:cNvPr>
          <p:cNvSpPr txBox="1">
            <a:spLocks/>
          </p:cNvSpPr>
          <p:nvPr/>
        </p:nvSpPr>
        <p:spPr>
          <a:xfrm>
            <a:off x="4803254" y="6436234"/>
            <a:ext cx="3269963" cy="498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Unica One"/>
              <a:buNone/>
              <a:defRPr sz="2400" b="0" i="0" u="none" strike="noStrike" cap="none">
                <a:solidFill>
                  <a:srgbClr val="F3F3F3"/>
                </a:solidFill>
                <a:latin typeface="Unica One"/>
                <a:ea typeface="Unica One"/>
                <a:cs typeface="Unica One"/>
                <a:sym typeface="Unica One"/>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pPr algn="ctr"/>
            <a:r>
              <a:rPr lang="it-IT" b="1" dirty="0">
                <a:solidFill>
                  <a:srgbClr val="002060"/>
                </a:solidFill>
                <a:effectLst>
                  <a:glow rad="127309">
                    <a:schemeClr val="bg1">
                      <a:alpha val="48000"/>
                    </a:schemeClr>
                  </a:glow>
                  <a:outerShdw blurRad="170176" dist="25400" dir="15300000" algn="br" rotWithShape="0">
                    <a:schemeClr val="bg1">
                      <a:alpha val="40000"/>
                    </a:schemeClr>
                  </a:outerShdw>
                </a:effectLst>
              </a:rPr>
              <a:t>VALIDATION LOSS</a:t>
            </a:r>
          </a:p>
        </p:txBody>
      </p:sp>
      <p:pic>
        <p:nvPicPr>
          <p:cNvPr id="10" name="Immagine 9">
            <a:extLst>
              <a:ext uri="{FF2B5EF4-FFF2-40B4-BE49-F238E27FC236}">
                <a16:creationId xmlns:a16="http://schemas.microsoft.com/office/drawing/2014/main" id="{A18C3784-9702-11CE-05CF-788C6D3E3506}"/>
              </a:ext>
            </a:extLst>
          </p:cNvPr>
          <p:cNvPicPr>
            <a:picLocks/>
          </p:cNvPicPr>
          <p:nvPr/>
        </p:nvPicPr>
        <p:blipFill>
          <a:blip r:embed="rId4"/>
          <a:stretch>
            <a:fillRect/>
          </a:stretch>
        </p:blipFill>
        <p:spPr>
          <a:xfrm>
            <a:off x="5043235" y="7002934"/>
            <a:ext cx="2790000" cy="1461600"/>
          </a:xfrm>
          <a:prstGeom prst="roundRect">
            <a:avLst/>
          </a:prstGeom>
          <a:effectLst>
            <a:outerShdw blurRad="50800" dist="38100" dir="13500000" algn="br" rotWithShape="0">
              <a:srgbClr val="05294A">
                <a:alpha val="14290"/>
              </a:srgbClr>
            </a:outerShdw>
          </a:effectLst>
        </p:spPr>
      </p:pic>
      <p:pic>
        <p:nvPicPr>
          <p:cNvPr id="3" name="Immagine 2">
            <a:extLst>
              <a:ext uri="{FF2B5EF4-FFF2-40B4-BE49-F238E27FC236}">
                <a16:creationId xmlns:a16="http://schemas.microsoft.com/office/drawing/2014/main" id="{607AEAF9-725E-A71D-8B23-C5B4A578D269}"/>
              </a:ext>
            </a:extLst>
          </p:cNvPr>
          <p:cNvPicPr>
            <a:picLocks/>
          </p:cNvPicPr>
          <p:nvPr/>
        </p:nvPicPr>
        <p:blipFill>
          <a:blip r:embed="rId3"/>
          <a:stretch>
            <a:fillRect/>
          </a:stretch>
        </p:blipFill>
        <p:spPr>
          <a:xfrm>
            <a:off x="1234800" y="2174143"/>
            <a:ext cx="3250800" cy="1706400"/>
          </a:xfrm>
          <a:prstGeom prst="roundRect">
            <a:avLst/>
          </a:prstGeom>
          <a:effectLst>
            <a:outerShdw blurRad="50800" dist="38100" dir="13500000" algn="br" rotWithShape="0">
              <a:srgbClr val="05294A">
                <a:alpha val="14290"/>
              </a:srgbClr>
            </a:outerShdw>
          </a:effectLst>
        </p:spPr>
      </p:pic>
      <p:pic>
        <p:nvPicPr>
          <p:cNvPr id="11" name="Immagine 10">
            <a:extLst>
              <a:ext uri="{FF2B5EF4-FFF2-40B4-BE49-F238E27FC236}">
                <a16:creationId xmlns:a16="http://schemas.microsoft.com/office/drawing/2014/main" id="{F378D8AB-59E1-AEEE-88D4-A5C998AB49CF}"/>
              </a:ext>
            </a:extLst>
          </p:cNvPr>
          <p:cNvPicPr>
            <a:picLocks/>
          </p:cNvPicPr>
          <p:nvPr/>
        </p:nvPicPr>
        <p:blipFill>
          <a:blip r:embed="rId4"/>
          <a:stretch>
            <a:fillRect/>
          </a:stretch>
        </p:blipFill>
        <p:spPr>
          <a:xfrm>
            <a:off x="5241600" y="2174143"/>
            <a:ext cx="3250800" cy="1706943"/>
          </a:xfrm>
          <a:prstGeom prst="roundRect">
            <a:avLst/>
          </a:prstGeom>
          <a:effectLst>
            <a:outerShdw blurRad="50800" dist="38100" dir="13500000" algn="br" rotWithShape="0">
              <a:srgbClr val="05294A">
                <a:alpha val="14290"/>
              </a:srgbClr>
            </a:outerShdw>
          </a:effectLst>
        </p:spPr>
      </p:pic>
    </p:spTree>
    <p:extLst>
      <p:ext uri="{BB962C8B-B14F-4D97-AF65-F5344CB8AC3E}">
        <p14:creationId xmlns:p14="http://schemas.microsoft.com/office/powerpoint/2010/main" val="229083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27"/>
        <p:cNvGrpSpPr/>
        <p:nvPr/>
      </p:nvGrpSpPr>
      <p:grpSpPr>
        <a:xfrm>
          <a:off x="0" y="0"/>
          <a:ext cx="0" cy="0"/>
          <a:chOff x="0" y="0"/>
          <a:chExt cx="0" cy="0"/>
        </a:xfrm>
      </p:grpSpPr>
      <p:sp>
        <p:nvSpPr>
          <p:cNvPr id="5" name="Google Shape;120;p25">
            <a:extLst>
              <a:ext uri="{FF2B5EF4-FFF2-40B4-BE49-F238E27FC236}">
                <a16:creationId xmlns:a16="http://schemas.microsoft.com/office/drawing/2014/main" id="{E9E27A13-CCA5-8E81-4950-6BB8CC913368}"/>
              </a:ext>
            </a:extLst>
          </p:cNvPr>
          <p:cNvSpPr txBox="1">
            <a:spLocks/>
          </p:cNvSpPr>
          <p:nvPr/>
        </p:nvSpPr>
        <p:spPr>
          <a:xfrm>
            <a:off x="1201827" y="272388"/>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RISULTATI</a:t>
            </a:r>
          </a:p>
        </p:txBody>
      </p:sp>
      <p:grpSp>
        <p:nvGrpSpPr>
          <p:cNvPr id="14" name="Gruppo 13">
            <a:extLst>
              <a:ext uri="{FF2B5EF4-FFF2-40B4-BE49-F238E27FC236}">
                <a16:creationId xmlns:a16="http://schemas.microsoft.com/office/drawing/2014/main" id="{C39AB67D-58D4-8DB0-C067-4758E85A09C6}"/>
              </a:ext>
            </a:extLst>
          </p:cNvPr>
          <p:cNvGrpSpPr/>
          <p:nvPr/>
        </p:nvGrpSpPr>
        <p:grpSpPr>
          <a:xfrm>
            <a:off x="188028" y="2546611"/>
            <a:ext cx="8663436" cy="2324501"/>
            <a:chOff x="188028" y="2549036"/>
            <a:chExt cx="8663436" cy="2324501"/>
          </a:xfrm>
        </p:grpSpPr>
        <p:grpSp>
          <p:nvGrpSpPr>
            <p:cNvPr id="3" name="Gruppo 2">
              <a:extLst>
                <a:ext uri="{FF2B5EF4-FFF2-40B4-BE49-F238E27FC236}">
                  <a16:creationId xmlns:a16="http://schemas.microsoft.com/office/drawing/2014/main" id="{EB0DD511-894D-1BBF-5256-2ED94B261841}"/>
                </a:ext>
              </a:extLst>
            </p:cNvPr>
            <p:cNvGrpSpPr/>
            <p:nvPr/>
          </p:nvGrpSpPr>
          <p:grpSpPr>
            <a:xfrm>
              <a:off x="4446614" y="3080109"/>
              <a:ext cx="4404850" cy="1262355"/>
              <a:chOff x="4650662" y="1813249"/>
              <a:chExt cx="4404850" cy="1262355"/>
            </a:xfrm>
          </p:grpSpPr>
          <p:graphicFrame>
            <p:nvGraphicFramePr>
              <p:cNvPr id="7" name="Google Shape;4468;p83">
                <a:extLst>
                  <a:ext uri="{FF2B5EF4-FFF2-40B4-BE49-F238E27FC236}">
                    <a16:creationId xmlns:a16="http://schemas.microsoft.com/office/drawing/2014/main" id="{BB4F5E8C-BA90-2168-24A2-9716DE0E0DCD}"/>
                  </a:ext>
                </a:extLst>
              </p:cNvPr>
              <p:cNvGraphicFramePr/>
              <p:nvPr>
                <p:extLst>
                  <p:ext uri="{D42A27DB-BD31-4B8C-83A1-F6EECF244321}">
                    <p14:modId xmlns:p14="http://schemas.microsoft.com/office/powerpoint/2010/main" val="4013610791"/>
                  </p:ext>
                </p:extLst>
              </p:nvPr>
            </p:nvGraphicFramePr>
            <p:xfrm>
              <a:off x="4650662" y="1813249"/>
              <a:ext cx="4404850" cy="1005750"/>
            </p:xfrm>
            <a:graphic>
              <a:graphicData uri="http://schemas.openxmlformats.org/drawingml/2006/table">
                <a:tbl>
                  <a:tblPr>
                    <a:noFill/>
                  </a:tblPr>
                  <a:tblGrid>
                    <a:gridCol w="880970">
                      <a:extLst>
                        <a:ext uri="{9D8B030D-6E8A-4147-A177-3AD203B41FA5}">
                          <a16:colId xmlns:a16="http://schemas.microsoft.com/office/drawing/2014/main" val="20000"/>
                        </a:ext>
                      </a:extLst>
                    </a:gridCol>
                    <a:gridCol w="880970">
                      <a:extLst>
                        <a:ext uri="{9D8B030D-6E8A-4147-A177-3AD203B41FA5}">
                          <a16:colId xmlns:a16="http://schemas.microsoft.com/office/drawing/2014/main" val="20001"/>
                        </a:ext>
                      </a:extLst>
                    </a:gridCol>
                    <a:gridCol w="880970">
                      <a:extLst>
                        <a:ext uri="{9D8B030D-6E8A-4147-A177-3AD203B41FA5}">
                          <a16:colId xmlns:a16="http://schemas.microsoft.com/office/drawing/2014/main" val="20002"/>
                        </a:ext>
                      </a:extLst>
                    </a:gridCol>
                    <a:gridCol w="880970">
                      <a:extLst>
                        <a:ext uri="{9D8B030D-6E8A-4147-A177-3AD203B41FA5}">
                          <a16:colId xmlns:a16="http://schemas.microsoft.com/office/drawing/2014/main" val="20003"/>
                        </a:ext>
                      </a:extLst>
                    </a:gridCol>
                    <a:gridCol w="880970">
                      <a:extLst>
                        <a:ext uri="{9D8B030D-6E8A-4147-A177-3AD203B41FA5}">
                          <a16:colId xmlns:a16="http://schemas.microsoft.com/office/drawing/2014/main" val="1088503895"/>
                        </a:ext>
                      </a:extLst>
                    </a:gridCol>
                  </a:tblGrid>
                  <a:tr h="328855">
                    <a:tc>
                      <a:txBody>
                        <a:bodyPr/>
                        <a:lstStyle/>
                        <a:p>
                          <a:pPr marL="0" lvl="0" indent="0" algn="ctr" rtl="0">
                            <a:spcBef>
                              <a:spcPts val="0"/>
                            </a:spcBef>
                            <a:spcAft>
                              <a:spcPts val="0"/>
                            </a:spcAft>
                            <a:buNone/>
                          </a:pPr>
                          <a:endParaRPr sz="1000" dirty="0">
                            <a:latin typeface=""/>
                          </a:endParaRPr>
                        </a:p>
                      </a:txBody>
                      <a:tcPr marL="91425" marR="91425" marT="91425" marB="91425">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err="1">
                              <a:solidFill>
                                <a:schemeClr val="bg1"/>
                              </a:solidFill>
                              <a:latin typeface="Montserrat Medium"/>
                              <a:cs typeface="Montserrat Medium"/>
                              <a:sym typeface="Arial"/>
                            </a:rPr>
                            <a:t>Accuracy</a:t>
                          </a:r>
                          <a:endParaRPr sz="1000" b="1" i="0" u="none" strike="noStrike" cap="none" dirty="0">
                            <a:solidFill>
                              <a:schemeClr val="bg1"/>
                            </a:solidFill>
                            <a:latin typeface="Montserrat Medium"/>
                            <a:cs typeface="Montserrat Medium"/>
                            <a:sym typeface="Arial"/>
                          </a:endParaRPr>
                        </a:p>
                      </a:txBody>
                      <a:tcPr marL="91425" marR="91425" marT="91425" marB="91425">
                        <a:lnL w="9525" cap="flat" cmpd="sng">
                          <a:no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a:solidFill>
                                <a:schemeClr val="bg1"/>
                              </a:solidFill>
                              <a:latin typeface="Montserrat Medium"/>
                              <a:ea typeface="+mn-ea"/>
                              <a:cs typeface="Montserrat Medium"/>
                              <a:sym typeface="Arial"/>
                            </a:rPr>
                            <a:t>Precision</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a:solidFill>
                                <a:schemeClr val="bg1"/>
                              </a:solidFill>
                              <a:latin typeface="Montserrat Medium"/>
                              <a:ea typeface="+mn-ea"/>
                              <a:cs typeface="Montserrat Medium"/>
                              <a:sym typeface="Arial"/>
                            </a:rPr>
                            <a:t>F1-Score</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a:solidFill>
                                <a:schemeClr val="bg1"/>
                              </a:solidFill>
                              <a:latin typeface="Montserrat Medium"/>
                              <a:ea typeface="+mn-ea"/>
                              <a:cs typeface="Montserrat Medium"/>
                              <a:sym typeface="Arial"/>
                            </a:rPr>
                            <a:t>Recall</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05294A">
                            <a:alpha val="60000"/>
                          </a:srgbClr>
                        </a:solidFill>
                      </a:tcPr>
                    </a:tc>
                    <a:extLst>
                      <a:ext uri="{0D108BD9-81ED-4DB2-BD59-A6C34878D82A}">
                        <a16:rowId xmlns:a16="http://schemas.microsoft.com/office/drawing/2014/main" val="10000"/>
                      </a:ext>
                    </a:extLst>
                  </a:tr>
                  <a:tr h="328855">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chemeClr val="bg1"/>
                              </a:solidFill>
                              <a:latin typeface="Montserrat Medium"/>
                              <a:ea typeface="+mn-ea"/>
                              <a:cs typeface="Montserrat Medium"/>
                              <a:sym typeface="Arial"/>
                            </a:rPr>
                            <a:t>C3DPNet</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noFill/>
                          <a:prstDash val="solid"/>
                          <a:round/>
                          <a:headEnd type="none" w="sm" len="sm"/>
                          <a:tailEnd type="none" w="sm" len="sm"/>
                        </a:lnT>
                        <a:lnB w="9525" cap="flat" cmpd="sng" algn="ctr">
                          <a:solidFill>
                            <a:srgbClr val="0E2A47"/>
                          </a:solidFill>
                          <a:prstDash val="solid"/>
                          <a:round/>
                          <a:headEnd type="none" w="sm" len="sm"/>
                          <a:tailEnd type="none" w="sm" len="sm"/>
                        </a:lnB>
                        <a:solidFill>
                          <a:srgbClr val="05294A">
                            <a:alpha val="6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rgbClr val="C00000"/>
                              </a:solidFill>
                              <a:latin typeface="Montserrat Medium"/>
                              <a:ea typeface="+mn-ea"/>
                              <a:cs typeface="Montserrat Medium"/>
                              <a:sym typeface="Arial"/>
                            </a:rPr>
                            <a:t>0.542</a:t>
                          </a:r>
                          <a:endParaRPr sz="1000" b="1" i="0" u="none" strike="noStrike" cap="none" dirty="0">
                            <a:solidFill>
                              <a:srgbClr val="C00000"/>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rgbClr val="C00000"/>
                              </a:solidFill>
                              <a:latin typeface="Montserrat Medium"/>
                              <a:ea typeface="+mn-ea"/>
                              <a:cs typeface="Montserrat Medium"/>
                              <a:sym typeface="Arial"/>
                            </a:rPr>
                            <a:t>0.613</a:t>
                          </a:r>
                          <a:endParaRPr sz="1000" b="1" i="0" u="none" strike="noStrike" cap="none" dirty="0">
                            <a:solidFill>
                              <a:srgbClr val="C00000"/>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rgbClr val="C00000"/>
                              </a:solidFill>
                              <a:latin typeface="Montserrat Medium"/>
                              <a:ea typeface="+mn-ea"/>
                              <a:cs typeface="Montserrat Medium"/>
                              <a:sym typeface="Arial"/>
                            </a:rPr>
                            <a:t>0.572</a:t>
                          </a:r>
                          <a:endParaRPr sz="1000" b="1" i="0" u="none" strike="noStrike" cap="none" dirty="0">
                            <a:solidFill>
                              <a:srgbClr val="C00000"/>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rgbClr val="C00000"/>
                              </a:solidFill>
                              <a:latin typeface="Montserrat Medium"/>
                              <a:ea typeface="+mn-ea"/>
                              <a:cs typeface="Montserrat Medium"/>
                              <a:sym typeface="Arial"/>
                            </a:rPr>
                            <a:t>0.667</a:t>
                          </a:r>
                          <a:endParaRPr sz="1000" b="1" i="0" u="none" strike="noStrike" cap="none" dirty="0">
                            <a:solidFill>
                              <a:srgbClr val="C00000"/>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extLst>
                      <a:ext uri="{0D108BD9-81ED-4DB2-BD59-A6C34878D82A}">
                        <a16:rowId xmlns:a16="http://schemas.microsoft.com/office/drawing/2014/main" val="10001"/>
                      </a:ext>
                    </a:extLst>
                  </a:tr>
                  <a:tr h="328855">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chemeClr val="bg1"/>
                              </a:solidFill>
                              <a:latin typeface="Montserrat Medium"/>
                              <a:ea typeface="+mn-ea"/>
                              <a:cs typeface="Montserrat Medium"/>
                              <a:sym typeface="Arial"/>
                            </a:rPr>
                            <a:t>GSAGE</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05294A">
                            <a:alpha val="6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chemeClr val="bg1"/>
                              </a:solidFill>
                              <a:latin typeface="Montserrat Medium"/>
                              <a:ea typeface="+mn-ea"/>
                              <a:cs typeface="Montserrat Medium"/>
                              <a:sym typeface="Arial"/>
                            </a:rPr>
                            <a:t>0.508</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chemeClr val="bg1"/>
                              </a:solidFill>
                              <a:latin typeface="Montserrat Medium"/>
                              <a:ea typeface="+mn-ea"/>
                              <a:cs typeface="Montserrat Medium"/>
                              <a:sym typeface="Arial"/>
                            </a:rPr>
                            <a:t>0.376</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chemeClr val="bg1"/>
                              </a:solidFill>
                              <a:latin typeface="Montserrat Medium"/>
                              <a:ea typeface="+mn-ea"/>
                              <a:cs typeface="Montserrat Medium"/>
                              <a:sym typeface="Arial"/>
                            </a:rPr>
                            <a:t>0.402</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chemeClr val="bg1"/>
                              </a:solidFill>
                              <a:latin typeface="Montserrat Medium"/>
                              <a:ea typeface="+mn-ea"/>
                              <a:cs typeface="Montserrat Medium"/>
                              <a:sym typeface="Arial"/>
                            </a:rPr>
                            <a:t>0.499</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extLst>
                      <a:ext uri="{0D108BD9-81ED-4DB2-BD59-A6C34878D82A}">
                        <a16:rowId xmlns:a16="http://schemas.microsoft.com/office/drawing/2014/main" val="10002"/>
                      </a:ext>
                    </a:extLst>
                  </a:tr>
                </a:tbl>
              </a:graphicData>
            </a:graphic>
          </p:graphicFrame>
          <p:sp>
            <p:nvSpPr>
              <p:cNvPr id="9" name="CasellaDiTesto 8">
                <a:extLst>
                  <a:ext uri="{FF2B5EF4-FFF2-40B4-BE49-F238E27FC236}">
                    <a16:creationId xmlns:a16="http://schemas.microsoft.com/office/drawing/2014/main" id="{D23B0237-2F47-3611-2399-F411653700CE}"/>
                  </a:ext>
                </a:extLst>
              </p:cNvPr>
              <p:cNvSpPr txBox="1"/>
              <p:nvPr/>
            </p:nvSpPr>
            <p:spPr>
              <a:xfrm>
                <a:off x="4650662" y="2829383"/>
                <a:ext cx="4404850" cy="246221"/>
              </a:xfrm>
              <a:prstGeom prst="rect">
                <a:avLst/>
              </a:prstGeom>
              <a:noFill/>
            </p:spPr>
            <p:txBody>
              <a:bodyPr wrap="square" rtlCol="0">
                <a:spAutoFit/>
              </a:bodyPr>
              <a:lstStyle/>
              <a:p>
                <a:pPr algn="ctr"/>
                <a:r>
                  <a:rPr lang="it-IT" sz="1000" i="1" dirty="0">
                    <a:solidFill>
                      <a:schemeClr val="bg1"/>
                    </a:solidFill>
                    <a:latin typeface="Montserrat Medium"/>
                    <a:ea typeface="+mn-ea"/>
                    <a:cs typeface="Montserrat Medium"/>
                  </a:rPr>
                  <a:t>Confronto tra </a:t>
                </a:r>
                <a:r>
                  <a:rPr lang="it-IT" sz="1000" i="1" dirty="0" err="1">
                    <a:solidFill>
                      <a:schemeClr val="bg1"/>
                    </a:solidFill>
                    <a:latin typeface="Montserrat Medium"/>
                    <a:ea typeface="+mn-ea"/>
                    <a:cs typeface="Montserrat Medium"/>
                  </a:rPr>
                  <a:t>GraphSAGE</a:t>
                </a:r>
                <a:r>
                  <a:rPr lang="it-IT" sz="1000" i="1" dirty="0">
                    <a:solidFill>
                      <a:schemeClr val="bg1"/>
                    </a:solidFill>
                    <a:latin typeface="Montserrat Medium"/>
                    <a:ea typeface="+mn-ea"/>
                    <a:cs typeface="Montserrat Medium"/>
                  </a:rPr>
                  <a:t> e C3DPNet su ENZYMES. </a:t>
                </a:r>
              </a:p>
            </p:txBody>
          </p:sp>
        </p:grpSp>
        <p:graphicFrame>
          <p:nvGraphicFramePr>
            <p:cNvPr id="2" name="Grafico 1">
              <a:extLst>
                <a:ext uri="{FF2B5EF4-FFF2-40B4-BE49-F238E27FC236}">
                  <a16:creationId xmlns:a16="http://schemas.microsoft.com/office/drawing/2014/main" id="{171BF34D-48D5-FDFD-5F9C-C6EB6A6B4396}"/>
                </a:ext>
              </a:extLst>
            </p:cNvPr>
            <p:cNvGraphicFramePr/>
            <p:nvPr>
              <p:extLst>
                <p:ext uri="{D42A27DB-BD31-4B8C-83A1-F6EECF244321}">
                  <p14:modId xmlns:p14="http://schemas.microsoft.com/office/powerpoint/2010/main" val="3906918704"/>
                </p:ext>
              </p:extLst>
            </p:nvPr>
          </p:nvGraphicFramePr>
          <p:xfrm>
            <a:off x="188028" y="2549036"/>
            <a:ext cx="4018304" cy="2324501"/>
          </p:xfrm>
          <a:graphic>
            <a:graphicData uri="http://schemas.openxmlformats.org/drawingml/2006/chart">
              <c:chart xmlns:c="http://schemas.openxmlformats.org/drawingml/2006/chart" xmlns:r="http://schemas.openxmlformats.org/officeDocument/2006/relationships" r:id="rId3"/>
            </a:graphicData>
          </a:graphic>
        </p:graphicFrame>
      </p:grpSp>
      <p:sp>
        <p:nvSpPr>
          <p:cNvPr id="12" name="CasellaDiTesto 11">
            <a:extLst>
              <a:ext uri="{FF2B5EF4-FFF2-40B4-BE49-F238E27FC236}">
                <a16:creationId xmlns:a16="http://schemas.microsoft.com/office/drawing/2014/main" id="{3FDC5105-1FD0-FB32-4855-AA9C168945C4}"/>
              </a:ext>
            </a:extLst>
          </p:cNvPr>
          <p:cNvSpPr txBox="1"/>
          <p:nvPr/>
        </p:nvSpPr>
        <p:spPr>
          <a:xfrm>
            <a:off x="196645" y="1294766"/>
            <a:ext cx="8662219" cy="979457"/>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r>
              <a:rPr lang="it-IT" sz="1200" b="0" dirty="0"/>
              <a:t>L'encoder </a:t>
            </a:r>
            <a:r>
              <a:rPr lang="it-IT" sz="1200" b="0" dirty="0" err="1"/>
              <a:t>GraphSAGE</a:t>
            </a:r>
            <a:r>
              <a:rPr lang="it-IT" sz="1200" b="0" dirty="0"/>
              <a:t> di C3DPNet è stato confrontato con la sua controparte baseline. Entrambi i modelli sono stati addestrati e valutati utilizzando il dataset ENZYMES. I risultati indicano che mentre la baseline di </a:t>
            </a:r>
            <a:r>
              <a:rPr lang="it-IT" sz="1200" b="0" dirty="0" err="1"/>
              <a:t>GraphSAGE</a:t>
            </a:r>
            <a:r>
              <a:rPr lang="it-IT" sz="1200" b="0" dirty="0"/>
              <a:t> mostra prestazioni quasi casuali, l'encoder </a:t>
            </a:r>
            <a:r>
              <a:rPr lang="it-IT" sz="1200" b="0" dirty="0" err="1"/>
              <a:t>GraphSAGE</a:t>
            </a:r>
            <a:r>
              <a:rPr lang="it-IT" sz="1200" b="0" dirty="0"/>
              <a:t> di C3DPNet dimostra capacità discriminanti superiori.</a:t>
            </a:r>
          </a:p>
        </p:txBody>
      </p:sp>
    </p:spTree>
    <p:extLst>
      <p:ext uri="{BB962C8B-B14F-4D97-AF65-F5344CB8AC3E}">
        <p14:creationId xmlns:p14="http://schemas.microsoft.com/office/powerpoint/2010/main" val="2395032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34" name="Rettangolo 33">
            <a:extLst>
              <a:ext uri="{FF2B5EF4-FFF2-40B4-BE49-F238E27FC236}">
                <a16:creationId xmlns:a16="http://schemas.microsoft.com/office/drawing/2014/main" id="{D42BEB90-75D1-68CA-2998-FF231F56907D}"/>
              </a:ext>
            </a:extLst>
          </p:cNvPr>
          <p:cNvSpPr/>
          <p:nvPr/>
        </p:nvSpPr>
        <p:spPr>
          <a:xfrm>
            <a:off x="6088196" y="2939922"/>
            <a:ext cx="532993" cy="864895"/>
          </a:xfrm>
          <a:prstGeom prst="rect">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Rettangolo 34">
            <a:extLst>
              <a:ext uri="{FF2B5EF4-FFF2-40B4-BE49-F238E27FC236}">
                <a16:creationId xmlns:a16="http://schemas.microsoft.com/office/drawing/2014/main" id="{C670665A-3754-62F4-68FD-67C9F72E54F3}"/>
              </a:ext>
            </a:extLst>
          </p:cNvPr>
          <p:cNvSpPr/>
          <p:nvPr/>
        </p:nvSpPr>
        <p:spPr>
          <a:xfrm>
            <a:off x="7781091" y="2730956"/>
            <a:ext cx="532993" cy="1092909"/>
          </a:xfrm>
          <a:prstGeom prst="rect">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ttangolo 35">
            <a:extLst>
              <a:ext uri="{FF2B5EF4-FFF2-40B4-BE49-F238E27FC236}">
                <a16:creationId xmlns:a16="http://schemas.microsoft.com/office/drawing/2014/main" id="{786CF436-D7F4-8013-D58E-234E6A5FB960}"/>
              </a:ext>
            </a:extLst>
          </p:cNvPr>
          <p:cNvSpPr/>
          <p:nvPr/>
        </p:nvSpPr>
        <p:spPr>
          <a:xfrm>
            <a:off x="7136153" y="2191142"/>
            <a:ext cx="532993" cy="1634965"/>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120;p25">
            <a:extLst>
              <a:ext uri="{FF2B5EF4-FFF2-40B4-BE49-F238E27FC236}">
                <a16:creationId xmlns:a16="http://schemas.microsoft.com/office/drawing/2014/main" id="{E9E27A13-CCA5-8E81-4950-6BB8CC913368}"/>
              </a:ext>
            </a:extLst>
          </p:cNvPr>
          <p:cNvSpPr txBox="1">
            <a:spLocks/>
          </p:cNvSpPr>
          <p:nvPr/>
        </p:nvSpPr>
        <p:spPr>
          <a:xfrm>
            <a:off x="1201827" y="272388"/>
            <a:ext cx="6740346"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RISULTATI</a:t>
            </a:r>
          </a:p>
        </p:txBody>
      </p:sp>
      <p:sp>
        <p:nvSpPr>
          <p:cNvPr id="4" name="Rettangolo 3">
            <a:extLst>
              <a:ext uri="{FF2B5EF4-FFF2-40B4-BE49-F238E27FC236}">
                <a16:creationId xmlns:a16="http://schemas.microsoft.com/office/drawing/2014/main" id="{3B29D76F-A250-32ED-5406-845A7903B347}"/>
              </a:ext>
            </a:extLst>
          </p:cNvPr>
          <p:cNvSpPr/>
          <p:nvPr/>
        </p:nvSpPr>
        <p:spPr>
          <a:xfrm>
            <a:off x="2525920" y="2676300"/>
            <a:ext cx="532993" cy="1152514"/>
          </a:xfrm>
          <a:prstGeom prst="rect">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A638443C-8A44-18E9-66EE-EA8A32ED34CB}"/>
              </a:ext>
            </a:extLst>
          </p:cNvPr>
          <p:cNvSpPr/>
          <p:nvPr/>
        </p:nvSpPr>
        <p:spPr>
          <a:xfrm>
            <a:off x="1853894" y="2555541"/>
            <a:ext cx="532993" cy="126832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07318271-704A-242F-8792-897E6A2F5BF2}"/>
              </a:ext>
            </a:extLst>
          </p:cNvPr>
          <p:cNvSpPr/>
          <p:nvPr/>
        </p:nvSpPr>
        <p:spPr>
          <a:xfrm>
            <a:off x="4354334" y="3022742"/>
            <a:ext cx="532993" cy="783748"/>
          </a:xfrm>
          <a:prstGeom prst="rect">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F31A2D56-4F28-0E67-88D1-2D9EB0F0B2F0}"/>
              </a:ext>
            </a:extLst>
          </p:cNvPr>
          <p:cNvSpPr/>
          <p:nvPr/>
        </p:nvSpPr>
        <p:spPr>
          <a:xfrm>
            <a:off x="3681234" y="2354147"/>
            <a:ext cx="532993" cy="1452344"/>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79A01747-2BA2-3A2E-6407-514215BA8619}"/>
              </a:ext>
            </a:extLst>
          </p:cNvPr>
          <p:cNvSpPr/>
          <p:nvPr/>
        </p:nvSpPr>
        <p:spPr>
          <a:xfrm>
            <a:off x="5416170" y="2490981"/>
            <a:ext cx="532993" cy="1313363"/>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62CA3152-A83E-5C86-5EC4-D6E8ED6BBDCD}"/>
              </a:ext>
            </a:extLst>
          </p:cNvPr>
          <p:cNvSpPr txBox="1"/>
          <p:nvPr/>
        </p:nvSpPr>
        <p:spPr>
          <a:xfrm>
            <a:off x="57197" y="1453800"/>
            <a:ext cx="714273" cy="2462213"/>
          </a:xfrm>
          <a:prstGeom prst="rect">
            <a:avLst/>
          </a:prstGeom>
          <a:noFill/>
        </p:spPr>
        <p:txBody>
          <a:bodyPr wrap="square" rtlCol="0">
            <a:spAutoFit/>
          </a:bodyPr>
          <a:lstStyle/>
          <a:p>
            <a:pPr algn="ctr"/>
            <a:r>
              <a:rPr lang="it-IT" dirty="0">
                <a:solidFill>
                  <a:schemeClr val="bg1"/>
                </a:solidFill>
              </a:rPr>
              <a:t>1</a:t>
            </a:r>
          </a:p>
          <a:p>
            <a:pPr algn="ctr"/>
            <a:r>
              <a:rPr lang="it-IT" dirty="0">
                <a:solidFill>
                  <a:schemeClr val="bg1"/>
                </a:solidFill>
              </a:rPr>
              <a:t>0.9</a:t>
            </a:r>
          </a:p>
          <a:p>
            <a:pPr algn="ctr"/>
            <a:r>
              <a:rPr lang="it-IT" dirty="0">
                <a:solidFill>
                  <a:schemeClr val="bg1"/>
                </a:solidFill>
              </a:rPr>
              <a:t>0.8</a:t>
            </a:r>
          </a:p>
          <a:p>
            <a:pPr algn="ctr"/>
            <a:r>
              <a:rPr lang="it-IT" dirty="0">
                <a:solidFill>
                  <a:schemeClr val="bg1"/>
                </a:solidFill>
              </a:rPr>
              <a:t>0.7</a:t>
            </a:r>
          </a:p>
          <a:p>
            <a:pPr algn="ctr"/>
            <a:r>
              <a:rPr lang="it-IT" dirty="0">
                <a:solidFill>
                  <a:schemeClr val="bg1"/>
                </a:solidFill>
              </a:rPr>
              <a:t>0.6</a:t>
            </a:r>
          </a:p>
          <a:p>
            <a:pPr algn="ctr"/>
            <a:r>
              <a:rPr lang="it-IT" dirty="0">
                <a:solidFill>
                  <a:schemeClr val="bg1"/>
                </a:solidFill>
              </a:rPr>
              <a:t>0.5</a:t>
            </a:r>
          </a:p>
          <a:p>
            <a:pPr algn="ctr"/>
            <a:r>
              <a:rPr lang="it-IT" dirty="0">
                <a:solidFill>
                  <a:schemeClr val="bg1"/>
                </a:solidFill>
              </a:rPr>
              <a:t>0.4</a:t>
            </a:r>
          </a:p>
          <a:p>
            <a:pPr algn="ctr"/>
            <a:r>
              <a:rPr lang="it-IT" dirty="0">
                <a:solidFill>
                  <a:schemeClr val="bg1"/>
                </a:solidFill>
              </a:rPr>
              <a:t>0.3</a:t>
            </a:r>
          </a:p>
          <a:p>
            <a:pPr algn="ctr"/>
            <a:r>
              <a:rPr lang="it-IT" dirty="0">
                <a:solidFill>
                  <a:schemeClr val="bg1"/>
                </a:solidFill>
              </a:rPr>
              <a:t>0.2</a:t>
            </a:r>
          </a:p>
          <a:p>
            <a:pPr algn="ctr"/>
            <a:r>
              <a:rPr lang="it-IT" dirty="0">
                <a:solidFill>
                  <a:schemeClr val="bg1"/>
                </a:solidFill>
              </a:rPr>
              <a:t>0.1</a:t>
            </a:r>
          </a:p>
          <a:p>
            <a:pPr algn="ctr"/>
            <a:r>
              <a:rPr lang="it-IT" dirty="0">
                <a:solidFill>
                  <a:schemeClr val="bg1"/>
                </a:solidFill>
              </a:rPr>
              <a:t>0</a:t>
            </a:r>
          </a:p>
        </p:txBody>
      </p:sp>
      <p:sp>
        <p:nvSpPr>
          <p:cNvPr id="16" name="CasellaDiTesto 15">
            <a:extLst>
              <a:ext uri="{FF2B5EF4-FFF2-40B4-BE49-F238E27FC236}">
                <a16:creationId xmlns:a16="http://schemas.microsoft.com/office/drawing/2014/main" id="{E77BD358-2731-27AE-FD5D-BE4E0AF1373D}"/>
              </a:ext>
            </a:extLst>
          </p:cNvPr>
          <p:cNvSpPr txBox="1"/>
          <p:nvPr/>
        </p:nvSpPr>
        <p:spPr>
          <a:xfrm>
            <a:off x="1760086" y="2153060"/>
            <a:ext cx="690843" cy="307777"/>
          </a:xfrm>
          <a:prstGeom prst="rect">
            <a:avLst/>
          </a:prstGeom>
          <a:noFill/>
        </p:spPr>
        <p:txBody>
          <a:bodyPr wrap="square" rtlCol="0">
            <a:spAutoFit/>
          </a:bodyPr>
          <a:lstStyle/>
          <a:p>
            <a:pPr algn="ctr"/>
            <a:r>
              <a:rPr lang="it-IT" sz="1400" b="1" dirty="0">
                <a:solidFill>
                  <a:schemeClr val="bg1"/>
                </a:solidFill>
              </a:rPr>
              <a:t>0.542</a:t>
            </a:r>
            <a:endParaRPr lang="it-IT" b="1" dirty="0">
              <a:solidFill>
                <a:schemeClr val="bg1"/>
              </a:solidFill>
            </a:endParaRPr>
          </a:p>
        </p:txBody>
      </p:sp>
      <p:sp>
        <p:nvSpPr>
          <p:cNvPr id="17" name="CasellaDiTesto 16">
            <a:extLst>
              <a:ext uri="{FF2B5EF4-FFF2-40B4-BE49-F238E27FC236}">
                <a16:creationId xmlns:a16="http://schemas.microsoft.com/office/drawing/2014/main" id="{FC937122-FFE8-8D98-F9BD-BBF88F002A68}"/>
              </a:ext>
            </a:extLst>
          </p:cNvPr>
          <p:cNvSpPr txBox="1"/>
          <p:nvPr/>
        </p:nvSpPr>
        <p:spPr>
          <a:xfrm>
            <a:off x="2386887" y="2387360"/>
            <a:ext cx="786349" cy="307777"/>
          </a:xfrm>
          <a:prstGeom prst="rect">
            <a:avLst/>
          </a:prstGeom>
          <a:noFill/>
        </p:spPr>
        <p:txBody>
          <a:bodyPr wrap="square" rtlCol="0">
            <a:spAutoFit/>
          </a:bodyPr>
          <a:lstStyle/>
          <a:p>
            <a:pPr algn="ctr"/>
            <a:r>
              <a:rPr lang="it-IT" b="1" dirty="0">
                <a:solidFill>
                  <a:schemeClr val="bg1"/>
                </a:solidFill>
              </a:rPr>
              <a:t>0.508</a:t>
            </a:r>
          </a:p>
        </p:txBody>
      </p:sp>
      <p:sp>
        <p:nvSpPr>
          <p:cNvPr id="18" name="CasellaDiTesto 17">
            <a:extLst>
              <a:ext uri="{FF2B5EF4-FFF2-40B4-BE49-F238E27FC236}">
                <a16:creationId xmlns:a16="http://schemas.microsoft.com/office/drawing/2014/main" id="{1756AF10-F6A0-32AE-A5D8-B0E9836AF8D0}"/>
              </a:ext>
            </a:extLst>
          </p:cNvPr>
          <p:cNvSpPr txBox="1"/>
          <p:nvPr/>
        </p:nvSpPr>
        <p:spPr>
          <a:xfrm>
            <a:off x="3614291" y="1905696"/>
            <a:ext cx="628098" cy="307777"/>
          </a:xfrm>
          <a:prstGeom prst="rect">
            <a:avLst/>
          </a:prstGeom>
          <a:noFill/>
        </p:spPr>
        <p:txBody>
          <a:bodyPr wrap="square" rtlCol="0">
            <a:spAutoFit/>
          </a:bodyPr>
          <a:lstStyle/>
          <a:p>
            <a:pPr algn="ctr"/>
            <a:r>
              <a:rPr lang="it-IT" sz="1400" b="1" dirty="0">
                <a:solidFill>
                  <a:schemeClr val="bg1"/>
                </a:solidFill>
              </a:rPr>
              <a:t>0.613</a:t>
            </a:r>
            <a:endParaRPr lang="it-IT" b="1" dirty="0">
              <a:solidFill>
                <a:schemeClr val="bg1"/>
              </a:solidFill>
            </a:endParaRPr>
          </a:p>
        </p:txBody>
      </p:sp>
      <p:sp>
        <p:nvSpPr>
          <p:cNvPr id="19" name="CasellaDiTesto 18">
            <a:extLst>
              <a:ext uri="{FF2B5EF4-FFF2-40B4-BE49-F238E27FC236}">
                <a16:creationId xmlns:a16="http://schemas.microsoft.com/office/drawing/2014/main" id="{1AF22B4F-EEF5-E1D8-EF9A-D47DE29ECDD4}"/>
              </a:ext>
            </a:extLst>
          </p:cNvPr>
          <p:cNvSpPr txBox="1"/>
          <p:nvPr/>
        </p:nvSpPr>
        <p:spPr>
          <a:xfrm>
            <a:off x="4251239" y="2691633"/>
            <a:ext cx="703600" cy="307777"/>
          </a:xfrm>
          <a:prstGeom prst="rect">
            <a:avLst/>
          </a:prstGeom>
          <a:noFill/>
        </p:spPr>
        <p:txBody>
          <a:bodyPr wrap="square" rtlCol="0">
            <a:spAutoFit/>
          </a:bodyPr>
          <a:lstStyle/>
          <a:p>
            <a:pPr algn="ctr"/>
            <a:r>
              <a:rPr lang="it-IT" sz="1400" b="1" dirty="0">
                <a:solidFill>
                  <a:schemeClr val="bg1"/>
                </a:solidFill>
              </a:rPr>
              <a:t>0.376</a:t>
            </a:r>
            <a:endParaRPr lang="it-IT" b="1" dirty="0">
              <a:solidFill>
                <a:schemeClr val="bg1"/>
              </a:solidFill>
            </a:endParaRPr>
          </a:p>
        </p:txBody>
      </p:sp>
      <p:sp>
        <p:nvSpPr>
          <p:cNvPr id="20" name="CasellaDiTesto 19">
            <a:extLst>
              <a:ext uri="{FF2B5EF4-FFF2-40B4-BE49-F238E27FC236}">
                <a16:creationId xmlns:a16="http://schemas.microsoft.com/office/drawing/2014/main" id="{F98AA656-24E3-F3AE-E0CE-58C7FADA7737}"/>
              </a:ext>
            </a:extLst>
          </p:cNvPr>
          <p:cNvSpPr txBox="1"/>
          <p:nvPr/>
        </p:nvSpPr>
        <p:spPr>
          <a:xfrm>
            <a:off x="5314677" y="2148036"/>
            <a:ext cx="652064" cy="307777"/>
          </a:xfrm>
          <a:prstGeom prst="rect">
            <a:avLst/>
          </a:prstGeom>
          <a:noFill/>
        </p:spPr>
        <p:txBody>
          <a:bodyPr wrap="square" rtlCol="0">
            <a:spAutoFit/>
          </a:bodyPr>
          <a:lstStyle/>
          <a:p>
            <a:pPr algn="ctr"/>
            <a:r>
              <a:rPr lang="it-IT" sz="1400" b="1" dirty="0">
                <a:solidFill>
                  <a:schemeClr val="bg1"/>
                </a:solidFill>
              </a:rPr>
              <a:t>0.572</a:t>
            </a:r>
            <a:endParaRPr lang="it-IT" b="1" dirty="0">
              <a:solidFill>
                <a:schemeClr val="bg1"/>
              </a:solidFill>
            </a:endParaRPr>
          </a:p>
        </p:txBody>
      </p:sp>
      <p:sp>
        <p:nvSpPr>
          <p:cNvPr id="21" name="CasellaDiTesto 20">
            <a:extLst>
              <a:ext uri="{FF2B5EF4-FFF2-40B4-BE49-F238E27FC236}">
                <a16:creationId xmlns:a16="http://schemas.microsoft.com/office/drawing/2014/main" id="{0DC7241B-FB31-6F2A-5D38-762A4CD67456}"/>
              </a:ext>
            </a:extLst>
          </p:cNvPr>
          <p:cNvSpPr txBox="1"/>
          <p:nvPr/>
        </p:nvSpPr>
        <p:spPr>
          <a:xfrm>
            <a:off x="6025762" y="2632145"/>
            <a:ext cx="647684" cy="307777"/>
          </a:xfrm>
          <a:prstGeom prst="rect">
            <a:avLst/>
          </a:prstGeom>
          <a:noFill/>
        </p:spPr>
        <p:txBody>
          <a:bodyPr wrap="square" rtlCol="0">
            <a:spAutoFit/>
          </a:bodyPr>
          <a:lstStyle/>
          <a:p>
            <a:pPr algn="ctr"/>
            <a:r>
              <a:rPr lang="it-IT" sz="1400" b="1" dirty="0">
                <a:solidFill>
                  <a:schemeClr val="bg1"/>
                </a:solidFill>
              </a:rPr>
              <a:t>0.402</a:t>
            </a:r>
            <a:endParaRPr lang="it-IT" b="1" dirty="0">
              <a:solidFill>
                <a:schemeClr val="bg1"/>
              </a:solidFill>
            </a:endParaRPr>
          </a:p>
        </p:txBody>
      </p:sp>
      <p:cxnSp>
        <p:nvCxnSpPr>
          <p:cNvPr id="24" name="Connettore diritto 42">
            <a:extLst>
              <a:ext uri="{FF2B5EF4-FFF2-40B4-BE49-F238E27FC236}">
                <a16:creationId xmlns:a16="http://schemas.microsoft.com/office/drawing/2014/main" id="{2173C60C-BED9-0D55-BB12-28815838FFBA}"/>
              </a:ext>
            </a:extLst>
          </p:cNvPr>
          <p:cNvCxnSpPr>
            <a:cxnSpLocks/>
          </p:cNvCxnSpPr>
          <p:nvPr/>
        </p:nvCxnSpPr>
        <p:spPr>
          <a:xfrm>
            <a:off x="1270000" y="3810841"/>
            <a:ext cx="7044084"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Connettore diritto 43">
            <a:extLst>
              <a:ext uri="{FF2B5EF4-FFF2-40B4-BE49-F238E27FC236}">
                <a16:creationId xmlns:a16="http://schemas.microsoft.com/office/drawing/2014/main" id="{371F65CD-1BC2-F11B-AE2B-5AF7ADD3B313}"/>
              </a:ext>
            </a:extLst>
          </p:cNvPr>
          <p:cNvCxnSpPr>
            <a:cxnSpLocks/>
          </p:cNvCxnSpPr>
          <p:nvPr/>
        </p:nvCxnSpPr>
        <p:spPr>
          <a:xfrm>
            <a:off x="1269000" y="3532683"/>
            <a:ext cx="7045084"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Connettore diritto 44">
            <a:extLst>
              <a:ext uri="{FF2B5EF4-FFF2-40B4-BE49-F238E27FC236}">
                <a16:creationId xmlns:a16="http://schemas.microsoft.com/office/drawing/2014/main" id="{075A8918-4D1F-EA4E-79BD-F50F26D00FF1}"/>
              </a:ext>
            </a:extLst>
          </p:cNvPr>
          <p:cNvCxnSpPr>
            <a:cxnSpLocks/>
          </p:cNvCxnSpPr>
          <p:nvPr/>
        </p:nvCxnSpPr>
        <p:spPr>
          <a:xfrm>
            <a:off x="1269000" y="3254779"/>
            <a:ext cx="7045084"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Connettore diritto 45">
            <a:extLst>
              <a:ext uri="{FF2B5EF4-FFF2-40B4-BE49-F238E27FC236}">
                <a16:creationId xmlns:a16="http://schemas.microsoft.com/office/drawing/2014/main" id="{01499102-63BA-F2A4-72A5-7CD8CD96F80A}"/>
              </a:ext>
            </a:extLst>
          </p:cNvPr>
          <p:cNvCxnSpPr>
            <a:cxnSpLocks/>
          </p:cNvCxnSpPr>
          <p:nvPr/>
        </p:nvCxnSpPr>
        <p:spPr>
          <a:xfrm>
            <a:off x="1269000" y="2977579"/>
            <a:ext cx="7045084"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46">
            <a:extLst>
              <a:ext uri="{FF2B5EF4-FFF2-40B4-BE49-F238E27FC236}">
                <a16:creationId xmlns:a16="http://schemas.microsoft.com/office/drawing/2014/main" id="{60484A1E-386F-400F-DA52-70615E0ECF35}"/>
              </a:ext>
            </a:extLst>
          </p:cNvPr>
          <p:cNvCxnSpPr>
            <a:cxnSpLocks/>
          </p:cNvCxnSpPr>
          <p:nvPr/>
        </p:nvCxnSpPr>
        <p:spPr>
          <a:xfrm>
            <a:off x="1269000" y="2700379"/>
            <a:ext cx="7045084"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Connettore diritto 48">
            <a:extLst>
              <a:ext uri="{FF2B5EF4-FFF2-40B4-BE49-F238E27FC236}">
                <a16:creationId xmlns:a16="http://schemas.microsoft.com/office/drawing/2014/main" id="{77D59275-2F54-5E61-990D-7E83C774A0B7}"/>
              </a:ext>
            </a:extLst>
          </p:cNvPr>
          <p:cNvCxnSpPr>
            <a:cxnSpLocks/>
          </p:cNvCxnSpPr>
          <p:nvPr/>
        </p:nvCxnSpPr>
        <p:spPr>
          <a:xfrm>
            <a:off x="1269000" y="2145979"/>
            <a:ext cx="7045084"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Connettore diritto 49">
            <a:extLst>
              <a:ext uri="{FF2B5EF4-FFF2-40B4-BE49-F238E27FC236}">
                <a16:creationId xmlns:a16="http://schemas.microsoft.com/office/drawing/2014/main" id="{FBF3DDF6-31F3-8260-C483-45BC65E7A0A1}"/>
              </a:ext>
            </a:extLst>
          </p:cNvPr>
          <p:cNvCxnSpPr>
            <a:cxnSpLocks/>
          </p:cNvCxnSpPr>
          <p:nvPr/>
        </p:nvCxnSpPr>
        <p:spPr>
          <a:xfrm>
            <a:off x="1269000" y="1868779"/>
            <a:ext cx="7045084"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Connettore diritto 50">
            <a:extLst>
              <a:ext uri="{FF2B5EF4-FFF2-40B4-BE49-F238E27FC236}">
                <a16:creationId xmlns:a16="http://schemas.microsoft.com/office/drawing/2014/main" id="{4C2A1E9A-6E5B-204E-645C-CEA4B5306214}"/>
              </a:ext>
            </a:extLst>
          </p:cNvPr>
          <p:cNvCxnSpPr>
            <a:cxnSpLocks/>
          </p:cNvCxnSpPr>
          <p:nvPr/>
        </p:nvCxnSpPr>
        <p:spPr>
          <a:xfrm>
            <a:off x="1269000" y="1591579"/>
            <a:ext cx="7045084"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8" name="Google Shape;4468;p83">
            <a:extLst>
              <a:ext uri="{FF2B5EF4-FFF2-40B4-BE49-F238E27FC236}">
                <a16:creationId xmlns:a16="http://schemas.microsoft.com/office/drawing/2014/main" id="{80584B93-69D7-6467-3B04-AE1B5D673AEB}"/>
              </a:ext>
            </a:extLst>
          </p:cNvPr>
          <p:cNvGraphicFramePr/>
          <p:nvPr>
            <p:extLst>
              <p:ext uri="{D42A27DB-BD31-4B8C-83A1-F6EECF244321}">
                <p14:modId xmlns:p14="http://schemas.microsoft.com/office/powerpoint/2010/main" val="2313020107"/>
              </p:ext>
            </p:extLst>
          </p:nvPr>
        </p:nvGraphicFramePr>
        <p:xfrm>
          <a:off x="31398" y="3961175"/>
          <a:ext cx="8506910" cy="1005750"/>
        </p:xfrm>
        <a:graphic>
          <a:graphicData uri="http://schemas.openxmlformats.org/drawingml/2006/table">
            <a:tbl>
              <a:tblPr>
                <a:noFill/>
              </a:tblPr>
              <a:tblGrid>
                <a:gridCol w="1701382">
                  <a:extLst>
                    <a:ext uri="{9D8B030D-6E8A-4147-A177-3AD203B41FA5}">
                      <a16:colId xmlns:a16="http://schemas.microsoft.com/office/drawing/2014/main" val="20000"/>
                    </a:ext>
                  </a:extLst>
                </a:gridCol>
                <a:gridCol w="1701382">
                  <a:extLst>
                    <a:ext uri="{9D8B030D-6E8A-4147-A177-3AD203B41FA5}">
                      <a16:colId xmlns:a16="http://schemas.microsoft.com/office/drawing/2014/main" val="20001"/>
                    </a:ext>
                  </a:extLst>
                </a:gridCol>
                <a:gridCol w="1701382">
                  <a:extLst>
                    <a:ext uri="{9D8B030D-6E8A-4147-A177-3AD203B41FA5}">
                      <a16:colId xmlns:a16="http://schemas.microsoft.com/office/drawing/2014/main" val="20002"/>
                    </a:ext>
                  </a:extLst>
                </a:gridCol>
                <a:gridCol w="1701382">
                  <a:extLst>
                    <a:ext uri="{9D8B030D-6E8A-4147-A177-3AD203B41FA5}">
                      <a16:colId xmlns:a16="http://schemas.microsoft.com/office/drawing/2014/main" val="20003"/>
                    </a:ext>
                  </a:extLst>
                </a:gridCol>
                <a:gridCol w="1701382">
                  <a:extLst>
                    <a:ext uri="{9D8B030D-6E8A-4147-A177-3AD203B41FA5}">
                      <a16:colId xmlns:a16="http://schemas.microsoft.com/office/drawing/2014/main" val="1088503895"/>
                    </a:ext>
                  </a:extLst>
                </a:gridCol>
              </a:tblGrid>
              <a:tr h="328855">
                <a:tc>
                  <a:txBody>
                    <a:bodyPr/>
                    <a:lstStyle/>
                    <a:p>
                      <a:pPr marL="0" lvl="0" indent="0" algn="ctr" rtl="0">
                        <a:spcBef>
                          <a:spcPts val="0"/>
                        </a:spcBef>
                        <a:spcAft>
                          <a:spcPts val="0"/>
                        </a:spcAft>
                        <a:buNone/>
                      </a:pPr>
                      <a:endParaRPr sz="1000" dirty="0">
                        <a:latin typeface=""/>
                      </a:endParaRPr>
                    </a:p>
                  </a:txBody>
                  <a:tcPr marL="91425" marR="91425" marT="91425" marB="91425">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err="1">
                          <a:solidFill>
                            <a:schemeClr val="bg1"/>
                          </a:solidFill>
                          <a:latin typeface="Montserrat Medium"/>
                          <a:cs typeface="Montserrat Medium"/>
                          <a:sym typeface="Arial"/>
                        </a:rPr>
                        <a:t>Accuracy</a:t>
                      </a:r>
                      <a:endParaRPr sz="1000" b="1" i="0" u="none" strike="noStrike" cap="none" dirty="0">
                        <a:solidFill>
                          <a:schemeClr val="bg1"/>
                        </a:solidFill>
                        <a:latin typeface="Montserrat Medium"/>
                        <a:cs typeface="Montserrat Medium"/>
                        <a:sym typeface="Arial"/>
                      </a:endParaRPr>
                    </a:p>
                  </a:txBody>
                  <a:tcPr marL="91425" marR="91425" marT="91425" marB="91425">
                    <a:lnL w="9525" cap="flat" cmpd="sng">
                      <a:no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a:solidFill>
                            <a:schemeClr val="bg1"/>
                          </a:solidFill>
                          <a:latin typeface="Montserrat Medium"/>
                          <a:ea typeface="+mn-ea"/>
                          <a:cs typeface="Montserrat Medium"/>
                          <a:sym typeface="Arial"/>
                        </a:rPr>
                        <a:t>Precision</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a:solidFill>
                            <a:schemeClr val="bg1"/>
                          </a:solidFill>
                          <a:latin typeface="Montserrat Medium"/>
                          <a:ea typeface="+mn-ea"/>
                          <a:cs typeface="Montserrat Medium"/>
                          <a:sym typeface="Arial"/>
                        </a:rPr>
                        <a:t>F1-Score</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05294A">
                        <a:alpha val="6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000" b="1" i="0" u="none" strike="noStrike" cap="none" dirty="0">
                          <a:solidFill>
                            <a:schemeClr val="bg1"/>
                          </a:solidFill>
                          <a:latin typeface="Montserrat Medium"/>
                          <a:ea typeface="+mn-ea"/>
                          <a:cs typeface="Montserrat Medium"/>
                          <a:sym typeface="Arial"/>
                        </a:rPr>
                        <a:t>Recall</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05294A">
                        <a:alpha val="60000"/>
                      </a:srgbClr>
                    </a:solidFill>
                  </a:tcPr>
                </a:tc>
                <a:extLst>
                  <a:ext uri="{0D108BD9-81ED-4DB2-BD59-A6C34878D82A}">
                    <a16:rowId xmlns:a16="http://schemas.microsoft.com/office/drawing/2014/main" val="10000"/>
                  </a:ext>
                </a:extLst>
              </a:tr>
              <a:tr h="328855">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chemeClr val="accent1"/>
                          </a:solidFill>
                          <a:latin typeface="Montserrat Medium"/>
                          <a:ea typeface="+mn-ea"/>
                          <a:cs typeface="Montserrat Medium"/>
                          <a:sym typeface="Arial"/>
                        </a:rPr>
                        <a:t>C3DPNet</a:t>
                      </a:r>
                      <a:endParaRPr sz="1000" b="1" i="0" u="none" strike="noStrike" cap="none" dirty="0">
                        <a:solidFill>
                          <a:schemeClr val="accent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noFill/>
                      <a:prstDash val="solid"/>
                      <a:round/>
                      <a:headEnd type="none" w="sm" len="sm"/>
                      <a:tailEnd type="none" w="sm" len="sm"/>
                    </a:lnT>
                    <a:lnB w="9525" cap="flat" cmpd="sng" algn="ctr">
                      <a:solidFill>
                        <a:srgbClr val="0E2A47"/>
                      </a:solidFill>
                      <a:prstDash val="solid"/>
                      <a:round/>
                      <a:headEnd type="none" w="sm" len="sm"/>
                      <a:tailEnd type="none" w="sm" len="sm"/>
                    </a:lnB>
                    <a:solidFill>
                      <a:srgbClr val="05294A">
                        <a:alpha val="6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rgbClr val="05294A"/>
                          </a:solidFill>
                          <a:latin typeface="Montserrat Medium"/>
                          <a:ea typeface="+mn-ea"/>
                          <a:cs typeface="Montserrat Medium"/>
                          <a:sym typeface="Arial"/>
                        </a:rPr>
                        <a:t>0.542</a:t>
                      </a:r>
                      <a:endParaRPr sz="1000" b="1" i="0" u="none" strike="noStrike" cap="none" dirty="0">
                        <a:solidFill>
                          <a:srgbClr val="05294A"/>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rgbClr val="05294A"/>
                          </a:solidFill>
                          <a:latin typeface="Montserrat Medium"/>
                          <a:ea typeface="+mn-ea"/>
                          <a:cs typeface="Montserrat Medium"/>
                          <a:sym typeface="Arial"/>
                        </a:rPr>
                        <a:t>0.613</a:t>
                      </a:r>
                      <a:endParaRPr sz="1000" b="1" i="0" u="none" strike="noStrike" cap="none" dirty="0">
                        <a:solidFill>
                          <a:srgbClr val="05294A"/>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rgbClr val="05294A"/>
                          </a:solidFill>
                          <a:latin typeface="Montserrat Medium"/>
                          <a:ea typeface="+mn-ea"/>
                          <a:cs typeface="Montserrat Medium"/>
                          <a:sym typeface="Arial"/>
                        </a:rPr>
                        <a:t>0.572</a:t>
                      </a:r>
                      <a:endParaRPr sz="1000" b="1" i="0" u="none" strike="noStrike" cap="none" dirty="0">
                        <a:solidFill>
                          <a:srgbClr val="05294A"/>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rgbClr val="05294A"/>
                          </a:solidFill>
                          <a:latin typeface="Montserrat Medium"/>
                          <a:ea typeface="+mn-ea"/>
                          <a:cs typeface="Montserrat Medium"/>
                          <a:sym typeface="Arial"/>
                        </a:rPr>
                        <a:t>0.667</a:t>
                      </a:r>
                      <a:endParaRPr sz="1000" b="1" i="0" u="none" strike="noStrike" cap="none" dirty="0">
                        <a:solidFill>
                          <a:srgbClr val="05294A"/>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extLst>
                  <a:ext uri="{0D108BD9-81ED-4DB2-BD59-A6C34878D82A}">
                    <a16:rowId xmlns:a16="http://schemas.microsoft.com/office/drawing/2014/main" val="10001"/>
                  </a:ext>
                </a:extLst>
              </a:tr>
              <a:tr h="328855">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rgbClr val="92D050"/>
                          </a:solidFill>
                          <a:latin typeface="Montserrat Medium"/>
                          <a:ea typeface="+mn-ea"/>
                          <a:cs typeface="Montserrat Medium"/>
                          <a:sym typeface="Arial"/>
                        </a:rPr>
                        <a:t>GSAGE</a:t>
                      </a:r>
                      <a:endParaRPr sz="1000" b="1" i="0" u="none" strike="noStrike" cap="none" dirty="0">
                        <a:solidFill>
                          <a:srgbClr val="92D050"/>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05294A">
                        <a:alpha val="60000"/>
                      </a:srgbClr>
                    </a:solidFill>
                  </a:tcPr>
                </a:tc>
                <a:tc>
                  <a:txBody>
                    <a:bodyPr/>
                    <a:lstStyle/>
                    <a:p>
                      <a:pPr marL="0" marR="0" lvl="0" indent="0" algn="ctr" rtl="0">
                        <a:lnSpc>
                          <a:spcPct val="100000"/>
                        </a:lnSpc>
                        <a:spcBef>
                          <a:spcPts val="0"/>
                        </a:spcBef>
                        <a:spcAft>
                          <a:spcPts val="0"/>
                        </a:spcAft>
                        <a:buClr>
                          <a:srgbClr val="000000"/>
                        </a:buClr>
                        <a:buFont typeface="Arial"/>
                        <a:buNone/>
                      </a:pPr>
                      <a:r>
                        <a:rPr lang="it-IT" sz="1000" b="1" i="0" u="none" strike="noStrike" cap="none" dirty="0">
                          <a:solidFill>
                            <a:schemeClr val="bg1"/>
                          </a:solidFill>
                          <a:latin typeface="Montserrat Medium"/>
                          <a:ea typeface="+mn-ea"/>
                          <a:cs typeface="Montserrat Medium"/>
                          <a:sym typeface="Arial"/>
                        </a:rPr>
                        <a:t>0.508</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chemeClr val="bg1"/>
                          </a:solidFill>
                          <a:latin typeface="Montserrat Medium"/>
                          <a:ea typeface="+mn-ea"/>
                          <a:cs typeface="Montserrat Medium"/>
                          <a:sym typeface="Arial"/>
                        </a:rPr>
                        <a:t>0.376</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chemeClr val="bg1"/>
                          </a:solidFill>
                          <a:latin typeface="Montserrat Medium"/>
                          <a:ea typeface="+mn-ea"/>
                          <a:cs typeface="Montserrat Medium"/>
                          <a:sym typeface="Arial"/>
                        </a:rPr>
                        <a:t>0.402</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lgn="ctr">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tc>
                  <a:txBody>
                    <a:bodyPr/>
                    <a:lstStyle/>
                    <a:p>
                      <a:pPr marL="0" lvl="0" indent="0" algn="ctr" rtl="0">
                        <a:spcBef>
                          <a:spcPts val="0"/>
                        </a:spcBef>
                        <a:spcAft>
                          <a:spcPts val="0"/>
                        </a:spcAft>
                        <a:buNone/>
                      </a:pPr>
                      <a:r>
                        <a:rPr lang="it-IT" sz="1000" b="1" i="0" u="none" strike="noStrike" cap="none" dirty="0">
                          <a:solidFill>
                            <a:schemeClr val="bg1"/>
                          </a:solidFill>
                          <a:latin typeface="Montserrat Medium"/>
                          <a:ea typeface="+mn-ea"/>
                          <a:cs typeface="Montserrat Medium"/>
                          <a:sym typeface="Arial"/>
                        </a:rPr>
                        <a:t>0.499</a:t>
                      </a:r>
                      <a:endParaRPr sz="1000" b="1" i="0" u="none" strike="noStrike" cap="none" dirty="0">
                        <a:solidFill>
                          <a:schemeClr val="bg1"/>
                        </a:solidFill>
                        <a:latin typeface="Montserrat Medium"/>
                        <a:ea typeface="+mn-ea"/>
                        <a:cs typeface="Montserrat Medium"/>
                        <a:sym typeface="Arial"/>
                      </a:endParaRPr>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lgn="ctr">
                      <a:solidFill>
                        <a:srgbClr val="0E2A47"/>
                      </a:solidFill>
                      <a:prstDash val="solid"/>
                      <a:round/>
                      <a:headEnd type="none" w="sm" len="sm"/>
                      <a:tailEnd type="none" w="sm" len="sm"/>
                    </a:lnT>
                    <a:lnB w="9525" cap="flat" cmpd="sng" algn="ctr">
                      <a:solidFill>
                        <a:srgbClr val="0E2A47"/>
                      </a:solidFill>
                      <a:prstDash val="solid"/>
                      <a:round/>
                      <a:headEnd type="none" w="sm" len="sm"/>
                      <a:tailEnd type="none" w="sm" len="sm"/>
                    </a:lnB>
                    <a:solidFill>
                      <a:srgbClr val="A5B7C5">
                        <a:alpha val="60000"/>
                      </a:srgbClr>
                    </a:solidFill>
                  </a:tcPr>
                </a:tc>
                <a:extLst>
                  <a:ext uri="{0D108BD9-81ED-4DB2-BD59-A6C34878D82A}">
                    <a16:rowId xmlns:a16="http://schemas.microsoft.com/office/drawing/2014/main" val="10002"/>
                  </a:ext>
                </a:extLst>
              </a:tr>
            </a:tbl>
          </a:graphicData>
        </a:graphic>
      </p:graphicFrame>
      <p:cxnSp>
        <p:nvCxnSpPr>
          <p:cNvPr id="28" name="Connettore diritto 47">
            <a:extLst>
              <a:ext uri="{FF2B5EF4-FFF2-40B4-BE49-F238E27FC236}">
                <a16:creationId xmlns:a16="http://schemas.microsoft.com/office/drawing/2014/main" id="{1B3BC5C5-90E4-B2E5-D5CD-9EA6F9ED96A0}"/>
              </a:ext>
            </a:extLst>
          </p:cNvPr>
          <p:cNvCxnSpPr>
            <a:cxnSpLocks/>
          </p:cNvCxnSpPr>
          <p:nvPr/>
        </p:nvCxnSpPr>
        <p:spPr>
          <a:xfrm>
            <a:off x="1269000" y="2423179"/>
            <a:ext cx="7045084" cy="0"/>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CasellaDiTesto 77">
            <a:extLst>
              <a:ext uri="{FF2B5EF4-FFF2-40B4-BE49-F238E27FC236}">
                <a16:creationId xmlns:a16="http://schemas.microsoft.com/office/drawing/2014/main" id="{4626B28C-7295-E691-AA87-6D750D8ECB34}"/>
              </a:ext>
            </a:extLst>
          </p:cNvPr>
          <p:cNvSpPr txBox="1"/>
          <p:nvPr/>
        </p:nvSpPr>
        <p:spPr>
          <a:xfrm>
            <a:off x="7061110" y="1876317"/>
            <a:ext cx="628098" cy="307777"/>
          </a:xfrm>
          <a:prstGeom prst="rect">
            <a:avLst/>
          </a:prstGeom>
          <a:noFill/>
        </p:spPr>
        <p:txBody>
          <a:bodyPr wrap="square" rtlCol="0">
            <a:spAutoFit/>
          </a:bodyPr>
          <a:lstStyle/>
          <a:p>
            <a:pPr algn="ctr"/>
            <a:r>
              <a:rPr lang="it-IT" sz="1400" b="1" dirty="0">
                <a:solidFill>
                  <a:schemeClr val="bg1"/>
                </a:solidFill>
              </a:rPr>
              <a:t>0.667</a:t>
            </a:r>
            <a:endParaRPr lang="it-IT" b="1" dirty="0">
              <a:solidFill>
                <a:schemeClr val="bg1"/>
              </a:solidFill>
            </a:endParaRPr>
          </a:p>
        </p:txBody>
      </p:sp>
      <p:sp>
        <p:nvSpPr>
          <p:cNvPr id="79" name="CasellaDiTesto 78">
            <a:extLst>
              <a:ext uri="{FF2B5EF4-FFF2-40B4-BE49-F238E27FC236}">
                <a16:creationId xmlns:a16="http://schemas.microsoft.com/office/drawing/2014/main" id="{FC4164E7-EA6E-E1E4-2F69-703FD062C9A5}"/>
              </a:ext>
            </a:extLst>
          </p:cNvPr>
          <p:cNvSpPr txBox="1"/>
          <p:nvPr/>
        </p:nvSpPr>
        <p:spPr>
          <a:xfrm>
            <a:off x="7704492" y="2423414"/>
            <a:ext cx="628098" cy="307777"/>
          </a:xfrm>
          <a:prstGeom prst="rect">
            <a:avLst/>
          </a:prstGeom>
          <a:noFill/>
        </p:spPr>
        <p:txBody>
          <a:bodyPr wrap="square" rtlCol="0">
            <a:spAutoFit/>
          </a:bodyPr>
          <a:lstStyle/>
          <a:p>
            <a:pPr algn="ctr"/>
            <a:r>
              <a:rPr lang="it-IT" sz="1400" b="1" dirty="0">
                <a:solidFill>
                  <a:schemeClr val="bg1"/>
                </a:solidFill>
              </a:rPr>
              <a:t>0.499</a:t>
            </a:r>
            <a:endParaRPr lang="it-IT" b="1" dirty="0">
              <a:solidFill>
                <a:schemeClr val="bg1"/>
              </a:solidFill>
            </a:endParaRPr>
          </a:p>
        </p:txBody>
      </p:sp>
    </p:spTree>
    <p:extLst>
      <p:ext uri="{BB962C8B-B14F-4D97-AF65-F5344CB8AC3E}">
        <p14:creationId xmlns:p14="http://schemas.microsoft.com/office/powerpoint/2010/main" val="146401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4" grpId="0" animBg="1"/>
      <p:bldP spid="6" grpId="0" animBg="1"/>
      <p:bldP spid="8"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37"/>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7"/>
          <p:cNvSpPr txBox="1">
            <a:spLocks noGrp="1"/>
          </p:cNvSpPr>
          <p:nvPr>
            <p:ph type="ctrTitle" idx="2"/>
          </p:nvPr>
        </p:nvSpPr>
        <p:spPr>
          <a:xfrm>
            <a:off x="662913" y="757085"/>
            <a:ext cx="3059350" cy="711012"/>
          </a:xfrm>
          <a:prstGeom prst="rect">
            <a:avLst/>
          </a:prstGeom>
          <a:noFill/>
          <a:ln>
            <a:noFill/>
          </a:ln>
        </p:spPr>
        <p:txBody>
          <a:bodyPr spcFirstLastPara="1" wrap="square" lIns="91425" tIns="91425" rIns="91425" bIns="91425" anchor="b" anchorCtr="0">
            <a:noAutofit/>
          </a:bodyPr>
          <a:lstStyle/>
          <a:p>
            <a:pPr>
              <a:buSzPts val="1600"/>
            </a:pPr>
            <a:r>
              <a:rPr lang="it-IT" sz="3600" b="1" dirty="0">
                <a:sym typeface="Arial"/>
              </a:rPr>
              <a:t>CONCLUSIONI</a:t>
            </a:r>
            <a:endParaRPr sz="3600" b="1" dirty="0">
              <a:sym typeface="Arial"/>
            </a:endParaRPr>
          </a:p>
        </p:txBody>
      </p:sp>
      <p:sp>
        <p:nvSpPr>
          <p:cNvPr id="1427" name="Google Shape;1427;p37"/>
          <p:cNvSpPr txBox="1">
            <a:spLocks noGrp="1"/>
          </p:cNvSpPr>
          <p:nvPr>
            <p:ph type="subTitle" idx="1"/>
          </p:nvPr>
        </p:nvSpPr>
        <p:spPr>
          <a:xfrm>
            <a:off x="205852" y="1962800"/>
            <a:ext cx="3973472" cy="2400206"/>
          </a:xfrm>
          <a:prstGeom prst="rect">
            <a:avLst/>
          </a:prstGeom>
          <a:noFill/>
          <a:ln>
            <a:noFill/>
          </a:ln>
        </p:spPr>
        <p:txBody>
          <a:bodyPr spcFirstLastPara="1" wrap="square" lIns="91425" tIns="91425" rIns="91425" bIns="91425" anchor="ctr" anchorCtr="0">
            <a:noAutofit/>
          </a:bodyPr>
          <a:lstStyle/>
          <a:p>
            <a:pPr marL="0" marR="0" indent="0" algn="just">
              <a:buClr>
                <a:srgbClr val="000000"/>
              </a:buClr>
            </a:pPr>
            <a:r>
              <a:rPr lang="it-IT" sz="1200" dirty="0">
                <a:solidFill>
                  <a:schemeClr val="bg1"/>
                </a:solidFill>
                <a:latin typeface="Montserrat Medium"/>
                <a:cs typeface="Montserrat Medium"/>
                <a:sym typeface="Arial"/>
              </a:rPr>
              <a:t>Nonostante i risultati promettenti, riconosciamo la necessità di ulteriori miglioramenti:</a:t>
            </a:r>
          </a:p>
          <a:p>
            <a:pPr marL="0" marR="0" indent="0" algn="just">
              <a:buClr>
                <a:srgbClr val="000000"/>
              </a:buClr>
            </a:pPr>
            <a:endParaRPr lang="it-IT" sz="500" dirty="0">
              <a:solidFill>
                <a:schemeClr val="bg1"/>
              </a:solidFill>
              <a:latin typeface="Montserrat Medium"/>
              <a:cs typeface="Montserrat Medium"/>
              <a:sym typeface="Arial"/>
            </a:endParaRPr>
          </a:p>
          <a:p>
            <a:pPr marL="171450" marR="0" indent="-171450" algn="just">
              <a:buClr>
                <a:srgbClr val="000000"/>
              </a:buClr>
              <a:buFont typeface="Wingdings" pitchFamily="2" charset="2"/>
              <a:buChar char="Ø"/>
            </a:pPr>
            <a:r>
              <a:rPr lang="it-IT" sz="1200" dirty="0">
                <a:solidFill>
                  <a:schemeClr val="bg1"/>
                </a:solidFill>
                <a:latin typeface="Montserrat Medium"/>
                <a:cs typeface="Montserrat Medium"/>
                <a:sym typeface="Arial"/>
              </a:rPr>
              <a:t>esplorare altre architetture di GNN, come </a:t>
            </a:r>
            <a:r>
              <a:rPr lang="it-IT" sz="1200" b="1" dirty="0" err="1">
                <a:solidFill>
                  <a:schemeClr val="bg1"/>
                </a:solidFill>
                <a:effectLst>
                  <a:outerShdw blurRad="42719" dist="38100" dir="10800000" algn="r" rotWithShape="0">
                    <a:srgbClr val="05294A">
                      <a:alpha val="72000"/>
                    </a:srgbClr>
                  </a:outerShdw>
                </a:effectLst>
                <a:latin typeface="Montserrat Medium"/>
                <a:cs typeface="Montserrat Medium"/>
                <a:sym typeface="Arial"/>
              </a:rPr>
              <a:t>DiffPool</a:t>
            </a:r>
            <a:r>
              <a:rPr lang="it-IT" sz="1200" dirty="0">
                <a:solidFill>
                  <a:schemeClr val="bg1"/>
                </a:solidFill>
                <a:latin typeface="Montserrat Medium"/>
                <a:cs typeface="Montserrat Medium"/>
                <a:sym typeface="Arial"/>
              </a:rPr>
              <a:t> e </a:t>
            </a:r>
            <a:r>
              <a:rPr lang="it-IT" sz="1200" b="1" dirty="0" err="1">
                <a:solidFill>
                  <a:schemeClr val="bg1"/>
                </a:solidFill>
                <a:effectLst>
                  <a:outerShdw blurRad="42719" dist="38100" dir="10800000" algn="r" rotWithShape="0">
                    <a:srgbClr val="05294A">
                      <a:alpha val="72000"/>
                    </a:srgbClr>
                  </a:outerShdw>
                </a:effectLst>
                <a:latin typeface="Montserrat Medium"/>
                <a:cs typeface="Montserrat Medium"/>
                <a:sym typeface="Arial"/>
              </a:rPr>
              <a:t>Graph-UNets</a:t>
            </a:r>
            <a:r>
              <a:rPr lang="it-IT" sz="1200" dirty="0">
                <a:solidFill>
                  <a:schemeClr val="bg1"/>
                </a:solidFill>
                <a:latin typeface="Montserrat Medium"/>
                <a:cs typeface="Montserrat Medium"/>
                <a:sym typeface="Arial"/>
              </a:rPr>
              <a:t>;</a:t>
            </a:r>
          </a:p>
          <a:p>
            <a:pPr marL="0" marR="0" indent="0" algn="just">
              <a:buClr>
                <a:srgbClr val="000000"/>
              </a:buClr>
            </a:pPr>
            <a:endParaRPr lang="it-IT" sz="700" dirty="0">
              <a:solidFill>
                <a:schemeClr val="bg1"/>
              </a:solidFill>
              <a:latin typeface="Montserrat Medium"/>
              <a:cs typeface="Montserrat Medium"/>
              <a:sym typeface="Arial"/>
            </a:endParaRPr>
          </a:p>
          <a:p>
            <a:pPr marL="171450" marR="0" indent="-171450" algn="just">
              <a:buClr>
                <a:srgbClr val="000000"/>
              </a:buClr>
              <a:buFont typeface="Wingdings" pitchFamily="2" charset="2"/>
              <a:buChar char="Ø"/>
            </a:pPr>
            <a:r>
              <a:rPr lang="it-IT" sz="1200" dirty="0">
                <a:solidFill>
                  <a:schemeClr val="bg1"/>
                </a:solidFill>
                <a:latin typeface="Montserrat Medium"/>
                <a:cs typeface="Montserrat Medium"/>
                <a:sym typeface="Arial"/>
              </a:rPr>
              <a:t>valutare l'utilizzo di altre </a:t>
            </a:r>
            <a:r>
              <a:rPr lang="it-IT" sz="1200" dirty="0" err="1">
                <a:solidFill>
                  <a:schemeClr val="bg1"/>
                </a:solidFill>
                <a:latin typeface="Montserrat Medium"/>
                <a:cs typeface="Montserrat Medium"/>
                <a:sym typeface="Arial"/>
              </a:rPr>
              <a:t>loss</a:t>
            </a:r>
            <a:r>
              <a:rPr lang="it-IT" sz="1200" dirty="0">
                <a:solidFill>
                  <a:schemeClr val="bg1"/>
                </a:solidFill>
                <a:latin typeface="Montserrat Medium"/>
                <a:cs typeface="Montserrat Medium"/>
                <a:sym typeface="Arial"/>
              </a:rPr>
              <a:t> contrastive, come la </a:t>
            </a:r>
            <a:r>
              <a:rPr lang="it-IT" sz="1200" b="1" dirty="0" err="1">
                <a:solidFill>
                  <a:schemeClr val="bg1"/>
                </a:solidFill>
                <a:effectLst>
                  <a:outerShdw blurRad="42719" dist="38100" dir="10800000" algn="r" rotWithShape="0">
                    <a:srgbClr val="05294A">
                      <a:alpha val="72000"/>
                    </a:srgbClr>
                  </a:outerShdw>
                </a:effectLst>
                <a:latin typeface="Montserrat Medium"/>
                <a:cs typeface="Montserrat Medium"/>
                <a:sym typeface="Arial"/>
              </a:rPr>
              <a:t>Sigmoid</a:t>
            </a:r>
            <a:r>
              <a:rPr lang="it-IT" sz="1200" b="1" dirty="0">
                <a:solidFill>
                  <a:schemeClr val="bg1"/>
                </a:solidFill>
                <a:effectLst>
                  <a:outerShdw blurRad="42719" dist="38100" dir="10800000" algn="r" rotWithShape="0">
                    <a:srgbClr val="05294A">
                      <a:alpha val="72000"/>
                    </a:srgbClr>
                  </a:outerShdw>
                </a:effectLst>
                <a:latin typeface="Montserrat Medium"/>
                <a:cs typeface="Montserrat Medium"/>
                <a:sym typeface="Arial"/>
              </a:rPr>
              <a:t> </a:t>
            </a:r>
            <a:r>
              <a:rPr lang="it-IT" sz="1200" b="1" dirty="0" err="1">
                <a:solidFill>
                  <a:schemeClr val="bg1"/>
                </a:solidFill>
                <a:effectLst>
                  <a:outerShdw blurRad="42719" dist="38100" dir="10800000" algn="r" rotWithShape="0">
                    <a:srgbClr val="05294A">
                      <a:alpha val="72000"/>
                    </a:srgbClr>
                  </a:outerShdw>
                </a:effectLst>
                <a:latin typeface="Montserrat Medium"/>
                <a:cs typeface="Montserrat Medium"/>
                <a:sym typeface="Arial"/>
              </a:rPr>
              <a:t>loss</a:t>
            </a:r>
            <a:r>
              <a:rPr lang="it-IT" sz="1200" dirty="0">
                <a:solidFill>
                  <a:schemeClr val="bg1"/>
                </a:solidFill>
                <a:latin typeface="Montserrat Medium"/>
                <a:cs typeface="Montserrat Medium"/>
                <a:sym typeface="Arial"/>
              </a:rPr>
              <a:t>;</a:t>
            </a:r>
          </a:p>
          <a:p>
            <a:pPr marL="0" marR="0" indent="0" algn="just">
              <a:buClr>
                <a:srgbClr val="000000"/>
              </a:buClr>
            </a:pPr>
            <a:endParaRPr lang="it-IT" sz="700" dirty="0">
              <a:solidFill>
                <a:schemeClr val="bg1"/>
              </a:solidFill>
              <a:latin typeface="Montserrat Medium"/>
              <a:cs typeface="Montserrat Medium"/>
              <a:sym typeface="Arial"/>
            </a:endParaRPr>
          </a:p>
          <a:p>
            <a:pPr marL="171450" marR="0" indent="-171450" algn="just">
              <a:buClr>
                <a:srgbClr val="000000"/>
              </a:buClr>
              <a:buFont typeface="Wingdings" pitchFamily="2" charset="2"/>
              <a:buChar char="Ø"/>
            </a:pPr>
            <a:r>
              <a:rPr lang="it-IT" sz="1200" dirty="0">
                <a:solidFill>
                  <a:schemeClr val="bg1"/>
                </a:solidFill>
                <a:latin typeface="Montserrat Medium"/>
                <a:cs typeface="Montserrat Medium"/>
                <a:sym typeface="Arial"/>
              </a:rPr>
              <a:t>considerare l'utilizzo di modelli pre-addestrati specifici per le proteine, come </a:t>
            </a:r>
            <a:r>
              <a:rPr lang="it-IT" sz="1200" b="1" dirty="0">
                <a:solidFill>
                  <a:schemeClr val="bg1"/>
                </a:solidFill>
                <a:effectLst>
                  <a:outerShdw blurRad="42719" dist="38100" dir="10800000" algn="r" rotWithShape="0">
                    <a:srgbClr val="05294A">
                      <a:alpha val="72000"/>
                    </a:srgbClr>
                  </a:outerShdw>
                </a:effectLst>
                <a:latin typeface="Montserrat Medium"/>
                <a:cs typeface="Montserrat Medium"/>
                <a:sym typeface="Arial"/>
              </a:rPr>
              <a:t>ProteinBERT</a:t>
            </a:r>
            <a:r>
              <a:rPr lang="it-IT" sz="1200" dirty="0">
                <a:solidFill>
                  <a:schemeClr val="bg1"/>
                </a:solidFill>
                <a:latin typeface="Montserrat Medium"/>
                <a:cs typeface="Montserrat Medium"/>
                <a:sym typeface="Arial"/>
              </a:rPr>
              <a:t>;</a:t>
            </a:r>
          </a:p>
          <a:p>
            <a:pPr marL="171450" marR="0" indent="-171450" algn="just">
              <a:buClr>
                <a:srgbClr val="000000"/>
              </a:buClr>
              <a:buFont typeface="Wingdings" pitchFamily="2" charset="2"/>
              <a:buChar char="Ø"/>
            </a:pPr>
            <a:endParaRPr lang="it-IT" sz="1200" dirty="0">
              <a:solidFill>
                <a:schemeClr val="bg1"/>
              </a:solidFill>
              <a:latin typeface="Montserrat Medium"/>
              <a:cs typeface="Montserrat Medium"/>
              <a:sym typeface="Arial"/>
            </a:endParaRPr>
          </a:p>
          <a:p>
            <a:pPr marL="171450" marR="0" indent="-171450" algn="just">
              <a:buClr>
                <a:srgbClr val="000000"/>
              </a:buClr>
              <a:buFont typeface="Wingdings" pitchFamily="2" charset="2"/>
              <a:buChar char="Ø"/>
            </a:pPr>
            <a:r>
              <a:rPr lang="it-IT" sz="1200" dirty="0">
                <a:solidFill>
                  <a:schemeClr val="bg1"/>
                </a:solidFill>
                <a:latin typeface="Montserrat Medium"/>
                <a:cs typeface="Montserrat Medium"/>
                <a:sym typeface="Arial"/>
              </a:rPr>
              <a:t>impiegare tecniche di </a:t>
            </a:r>
            <a:r>
              <a:rPr lang="it-IT" sz="1200" b="1" dirty="0">
                <a:solidFill>
                  <a:schemeClr val="bg1"/>
                </a:solidFill>
                <a:effectLst>
                  <a:outerShdw blurRad="42719" dist="38100" dir="10800000" algn="r" rotWithShape="0">
                    <a:srgbClr val="05294A">
                      <a:alpha val="72000"/>
                    </a:srgbClr>
                  </a:outerShdw>
                </a:effectLst>
                <a:latin typeface="Montserrat Medium"/>
                <a:cs typeface="Montserrat Medium"/>
                <a:sym typeface="Arial"/>
              </a:rPr>
              <a:t>data augmentation </a:t>
            </a:r>
            <a:r>
              <a:rPr lang="it-IT" sz="1200" dirty="0">
                <a:solidFill>
                  <a:schemeClr val="bg1"/>
                </a:solidFill>
                <a:latin typeface="Montserrat Medium"/>
                <a:cs typeface="Montserrat Medium"/>
                <a:sym typeface="Arial"/>
              </a:rPr>
              <a:t>per incrementare il numero di coppie positive;</a:t>
            </a:r>
          </a:p>
          <a:p>
            <a:pPr marL="0" marR="0" indent="0" algn="just">
              <a:buClr>
                <a:srgbClr val="000000"/>
              </a:buClr>
            </a:pPr>
            <a:endParaRPr lang="it-IT" sz="700" dirty="0">
              <a:solidFill>
                <a:schemeClr val="bg1"/>
              </a:solidFill>
              <a:latin typeface="Montserrat Medium"/>
              <a:cs typeface="Montserrat Medium"/>
              <a:sym typeface="Arial"/>
            </a:endParaRPr>
          </a:p>
          <a:p>
            <a:pPr marL="171450" marR="0" indent="-171450" algn="just">
              <a:buClr>
                <a:srgbClr val="000000"/>
              </a:buClr>
              <a:buFont typeface="Wingdings" pitchFamily="2" charset="2"/>
              <a:buChar char="Ø"/>
            </a:pPr>
            <a:r>
              <a:rPr lang="it-IT" sz="1200" dirty="0">
                <a:solidFill>
                  <a:schemeClr val="bg1"/>
                </a:solidFill>
                <a:latin typeface="Montserrat Medium"/>
                <a:cs typeface="Montserrat Medium"/>
                <a:sym typeface="Arial"/>
              </a:rPr>
              <a:t>estendere la valutazione del modello su una vasta gamma di </a:t>
            </a:r>
            <a:r>
              <a:rPr lang="it-IT" sz="1200" b="1" dirty="0">
                <a:solidFill>
                  <a:schemeClr val="bg1"/>
                </a:solidFill>
                <a:effectLst>
                  <a:outerShdw blurRad="42719" dist="38100" dir="10800000" algn="r" rotWithShape="0">
                    <a:srgbClr val="05294A">
                      <a:alpha val="72000"/>
                    </a:srgbClr>
                  </a:outerShdw>
                </a:effectLst>
                <a:latin typeface="Montserrat Medium"/>
                <a:cs typeface="Montserrat Medium"/>
                <a:sym typeface="Arial"/>
              </a:rPr>
              <a:t>dataset proteici</a:t>
            </a:r>
            <a:r>
              <a:rPr lang="it-IT" sz="1200" dirty="0">
                <a:solidFill>
                  <a:schemeClr val="bg1"/>
                </a:solidFill>
                <a:latin typeface="Montserrat Medium"/>
                <a:cs typeface="Montserrat Medium"/>
                <a:sym typeface="Arial"/>
              </a:rPr>
              <a:t>.</a:t>
            </a:r>
          </a:p>
        </p:txBody>
      </p:sp>
      <p:pic>
        <p:nvPicPr>
          <p:cNvPr id="6146" name="Picture 2" descr="AlphaFold 2 di Google risolve uno dei più grandi problemi della biologia,  il ripiegamento delle proteine | Hardware Upgrade">
            <a:extLst>
              <a:ext uri="{FF2B5EF4-FFF2-40B4-BE49-F238E27FC236}">
                <a16:creationId xmlns:a16="http://schemas.microsoft.com/office/drawing/2014/main" id="{809193B1-9EDD-B3B5-1193-4E980EE90F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42" t="1529" r="21711" b="42272"/>
          <a:stretch/>
        </p:blipFill>
        <p:spPr bwMode="auto">
          <a:xfrm>
            <a:off x="4340751" y="1715448"/>
            <a:ext cx="4597397" cy="2400302"/>
          </a:xfrm>
          <a:prstGeom prst="round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7" name="Google Shape;1440;p39">
            <a:extLst>
              <a:ext uri="{FF2B5EF4-FFF2-40B4-BE49-F238E27FC236}">
                <a16:creationId xmlns:a16="http://schemas.microsoft.com/office/drawing/2014/main" id="{8ED0EF39-9808-43F5-80AA-D5A92D394EAB}"/>
              </a:ext>
            </a:extLst>
          </p:cNvPr>
          <p:cNvSpPr/>
          <p:nvPr/>
        </p:nvSpPr>
        <p:spPr>
          <a:xfrm>
            <a:off x="4572000" y="422205"/>
            <a:ext cx="4214400" cy="3284555"/>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41;p39">
            <a:extLst>
              <a:ext uri="{FF2B5EF4-FFF2-40B4-BE49-F238E27FC236}">
                <a16:creationId xmlns:a16="http://schemas.microsoft.com/office/drawing/2014/main" id="{C69DC043-2948-FFA6-3DE3-CE40CE3BE249}"/>
              </a:ext>
            </a:extLst>
          </p:cNvPr>
          <p:cNvSpPr txBox="1">
            <a:spLocks/>
          </p:cNvSpPr>
          <p:nvPr/>
        </p:nvSpPr>
        <p:spPr>
          <a:xfrm flipH="1">
            <a:off x="5781365" y="1302919"/>
            <a:ext cx="2977068" cy="141945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4800"/>
              <a:buFont typeface="Unica One"/>
              <a:buNone/>
              <a:defRPr sz="60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4800"/>
              <a:buFont typeface="Josefin Sans"/>
              <a:buNone/>
              <a:defRPr sz="4800" b="0" i="0" u="none" strike="noStrike" cap="none">
                <a:solidFill>
                  <a:srgbClr val="338987"/>
                </a:solidFill>
                <a:latin typeface="Josefin Sans"/>
                <a:ea typeface="Josefin Sans"/>
                <a:cs typeface="Josefin Sans"/>
                <a:sym typeface="Josefin Sans"/>
              </a:defRPr>
            </a:lvl9pPr>
          </a:lstStyle>
          <a:p>
            <a:r>
              <a:rPr lang="it-IT" sz="4000" b="1" dirty="0"/>
              <a:t>GRAZIE PER L’ATTENZIONE</a:t>
            </a:r>
          </a:p>
        </p:txBody>
      </p:sp>
      <p:sp>
        <p:nvSpPr>
          <p:cNvPr id="11" name="Google Shape;93;p22">
            <a:extLst>
              <a:ext uri="{FF2B5EF4-FFF2-40B4-BE49-F238E27FC236}">
                <a16:creationId xmlns:a16="http://schemas.microsoft.com/office/drawing/2014/main" id="{1FD2B8F2-EB5E-321D-DAF5-7758F0DBBD74}"/>
              </a:ext>
            </a:extLst>
          </p:cNvPr>
          <p:cNvSpPr txBox="1">
            <a:spLocks/>
          </p:cNvSpPr>
          <p:nvPr/>
        </p:nvSpPr>
        <p:spPr>
          <a:xfrm>
            <a:off x="5260255" y="3012864"/>
            <a:ext cx="3502800" cy="602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CBF4A"/>
              </a:buClr>
              <a:buSzPts val="1400"/>
              <a:buFont typeface="Abel"/>
              <a:buNone/>
              <a:defRPr sz="1100" b="0" i="0" u="none" strike="noStrike" cap="none">
                <a:solidFill>
                  <a:srgbClr val="F3F3F3"/>
                </a:solidFill>
                <a:latin typeface="Exo Light"/>
                <a:ea typeface="Exo Light"/>
                <a:cs typeface="Exo Light"/>
                <a:sym typeface="Exo Light"/>
              </a:defRPr>
            </a:lvl1pPr>
            <a:lvl2pPr marL="914400" marR="0" lvl="1"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9pPr>
          </a:lstStyle>
          <a:p>
            <a:pPr marL="0" indent="0" algn="r"/>
            <a:r>
              <a:rPr lang="it-IT" sz="1400" dirty="0">
                <a:latin typeface="Abel"/>
                <a:ea typeface="Abel"/>
                <a:cs typeface="Abel"/>
                <a:sym typeface="Abel"/>
              </a:rPr>
              <a:t>Angelo Nazzaro</a:t>
            </a:r>
          </a:p>
          <a:p>
            <a:pPr marL="0" indent="0" algn="r"/>
            <a:endParaRPr lang="it-IT" sz="500" dirty="0">
              <a:latin typeface="Abel"/>
              <a:ea typeface="Abel"/>
              <a:cs typeface="Abel"/>
              <a:sym typeface="Abel"/>
            </a:endParaRPr>
          </a:p>
          <a:p>
            <a:pPr marL="0" indent="0" algn="r"/>
            <a:r>
              <a:rPr lang="it-IT" sz="1400" dirty="0">
                <a:latin typeface="Abel"/>
                <a:ea typeface="Abel"/>
                <a:cs typeface="Abel"/>
                <a:sym typeface="Abel"/>
              </a:rPr>
              <a:t>Luigina Costante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42" name="Google Shape;131;p27">
            <a:extLst>
              <a:ext uri="{FF2B5EF4-FFF2-40B4-BE49-F238E27FC236}">
                <a16:creationId xmlns:a16="http://schemas.microsoft.com/office/drawing/2014/main" id="{AC20F45B-CD5B-6764-5AE8-E71CB26B7296}"/>
              </a:ext>
            </a:extLst>
          </p:cNvPr>
          <p:cNvSpPr/>
          <p:nvPr/>
        </p:nvSpPr>
        <p:spPr>
          <a:xfrm rot="5400000">
            <a:off x="6200904" y="2174839"/>
            <a:ext cx="2384959"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p27">
            <a:extLst>
              <a:ext uri="{FF2B5EF4-FFF2-40B4-BE49-F238E27FC236}">
                <a16:creationId xmlns:a16="http://schemas.microsoft.com/office/drawing/2014/main" id="{BA1036E8-AF4F-EB1E-5E4C-D4099370DF75}"/>
              </a:ext>
            </a:extLst>
          </p:cNvPr>
          <p:cNvSpPr/>
          <p:nvPr/>
        </p:nvSpPr>
        <p:spPr>
          <a:xfrm rot="5400000">
            <a:off x="6278816" y="-199936"/>
            <a:ext cx="2229135"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1;p27">
            <a:extLst>
              <a:ext uri="{FF2B5EF4-FFF2-40B4-BE49-F238E27FC236}">
                <a16:creationId xmlns:a16="http://schemas.microsoft.com/office/drawing/2014/main" id="{AA8728EF-C276-B4AE-7103-9ADE091A5F47}"/>
              </a:ext>
            </a:extLst>
          </p:cNvPr>
          <p:cNvSpPr/>
          <p:nvPr/>
        </p:nvSpPr>
        <p:spPr>
          <a:xfrm rot="5400000">
            <a:off x="2082469" y="2174839"/>
            <a:ext cx="2384959"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1;p27">
            <a:extLst>
              <a:ext uri="{FF2B5EF4-FFF2-40B4-BE49-F238E27FC236}">
                <a16:creationId xmlns:a16="http://schemas.microsoft.com/office/drawing/2014/main" id="{A4E71390-838B-0F4E-A717-0505CB1F8041}"/>
              </a:ext>
            </a:extLst>
          </p:cNvPr>
          <p:cNvSpPr/>
          <p:nvPr/>
        </p:nvSpPr>
        <p:spPr>
          <a:xfrm rot="5400000">
            <a:off x="2160381" y="-199936"/>
            <a:ext cx="2229135" cy="3269962"/>
          </a:xfrm>
          <a:prstGeom prst="rect">
            <a:avLst/>
          </a:prstGeom>
          <a:solidFill>
            <a:srgbClr val="06294A">
              <a:alpha val="5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4"/>
          <p:cNvSpPr txBox="1">
            <a:spLocks noGrp="1"/>
          </p:cNvSpPr>
          <p:nvPr>
            <p:ph type="ctrTitle" idx="8"/>
          </p:nvPr>
        </p:nvSpPr>
        <p:spPr>
          <a:xfrm rot="-5400000">
            <a:off x="-1185464" y="2331150"/>
            <a:ext cx="3083400" cy="48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PROTEINE</a:t>
            </a:r>
            <a:endParaRPr dirty="0"/>
          </a:p>
        </p:txBody>
      </p:sp>
      <p:pic>
        <p:nvPicPr>
          <p:cNvPr id="36" name="Immagine 35">
            <a:extLst>
              <a:ext uri="{FF2B5EF4-FFF2-40B4-BE49-F238E27FC236}">
                <a16:creationId xmlns:a16="http://schemas.microsoft.com/office/drawing/2014/main" id="{0A4A9B47-AD18-A9F9-5094-D266A2C997A3}"/>
              </a:ext>
            </a:extLst>
          </p:cNvPr>
          <p:cNvPicPr>
            <a:picLocks noChangeAspect="1"/>
          </p:cNvPicPr>
          <p:nvPr/>
        </p:nvPicPr>
        <p:blipFill>
          <a:blip r:embed="rId3"/>
          <a:stretch>
            <a:fillRect/>
          </a:stretch>
        </p:blipFill>
        <p:spPr>
          <a:xfrm rot="17004187">
            <a:off x="659257" y="1433356"/>
            <a:ext cx="2935609" cy="962826"/>
          </a:xfrm>
          <a:prstGeom prst="rect">
            <a:avLst/>
          </a:prstGeom>
        </p:spPr>
      </p:pic>
      <p:sp>
        <p:nvSpPr>
          <p:cNvPr id="108" name="Google Shape;108;p24"/>
          <p:cNvSpPr txBox="1">
            <a:spLocks noGrp="1"/>
          </p:cNvSpPr>
          <p:nvPr>
            <p:ph type="subTitle" idx="1"/>
          </p:nvPr>
        </p:nvSpPr>
        <p:spPr>
          <a:xfrm>
            <a:off x="2505151" y="1304597"/>
            <a:ext cx="2217600" cy="9336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b="0" i="0" dirty="0">
                <a:solidFill>
                  <a:srgbClr val="ECECEC"/>
                </a:solidFill>
                <a:effectLst/>
                <a:latin typeface=""/>
              </a:rPr>
              <a:t>sequenza lineare degli amminoacidi nella catena polipeptidica.</a:t>
            </a:r>
            <a:endParaRPr sz="1400" dirty="0">
              <a:latin typeface=""/>
            </a:endParaRPr>
          </a:p>
        </p:txBody>
      </p:sp>
      <p:sp>
        <p:nvSpPr>
          <p:cNvPr id="107" name="Google Shape;107;p24"/>
          <p:cNvSpPr txBox="1">
            <a:spLocks noGrp="1"/>
          </p:cNvSpPr>
          <p:nvPr>
            <p:ph type="ctrTitle"/>
          </p:nvPr>
        </p:nvSpPr>
        <p:spPr>
          <a:xfrm>
            <a:off x="2505151" y="518718"/>
            <a:ext cx="2006400" cy="9081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002060"/>
                </a:solidFill>
                <a:effectLst>
                  <a:glow rad="127309">
                    <a:schemeClr val="bg1">
                      <a:alpha val="48000"/>
                    </a:schemeClr>
                  </a:glow>
                  <a:outerShdw blurRad="170176" dist="25400" dir="15300000" algn="br" rotWithShape="0">
                    <a:schemeClr val="bg1">
                      <a:alpha val="40000"/>
                    </a:schemeClr>
                  </a:outerShdw>
                </a:effectLst>
              </a:rPr>
              <a:t>01 STRUTTURA PRIMARIA</a:t>
            </a:r>
            <a:endParaRPr b="1" dirty="0">
              <a:solidFill>
                <a:srgbClr val="002060"/>
              </a:solidFill>
              <a:effectLst>
                <a:glow rad="127309">
                  <a:schemeClr val="bg1">
                    <a:alpha val="48000"/>
                  </a:schemeClr>
                </a:glow>
                <a:outerShdw blurRad="170176" dist="25400" dir="15300000" algn="br" rotWithShape="0">
                  <a:schemeClr val="bg1">
                    <a:alpha val="40000"/>
                  </a:schemeClr>
                </a:outerShdw>
              </a:effectLst>
            </a:endParaRPr>
          </a:p>
        </p:txBody>
      </p:sp>
      <p:sp>
        <p:nvSpPr>
          <p:cNvPr id="17" name="Google Shape;107;p24">
            <a:extLst>
              <a:ext uri="{FF2B5EF4-FFF2-40B4-BE49-F238E27FC236}">
                <a16:creationId xmlns:a16="http://schemas.microsoft.com/office/drawing/2014/main" id="{972511BA-8C22-AA8B-CA40-538207E3908F}"/>
              </a:ext>
            </a:extLst>
          </p:cNvPr>
          <p:cNvSpPr txBox="1">
            <a:spLocks/>
          </p:cNvSpPr>
          <p:nvPr/>
        </p:nvSpPr>
        <p:spPr>
          <a:xfrm>
            <a:off x="2505151" y="2748392"/>
            <a:ext cx="2006400" cy="9081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rgbClr val="F3F3F3"/>
              </a:buClr>
              <a:buSzPts val="1200"/>
              <a:buFont typeface="Unica One"/>
              <a:buNone/>
              <a:defRPr sz="2400" b="1">
                <a:solidFill>
                  <a:srgbClr val="002060"/>
                </a:solidFill>
                <a:effectLst>
                  <a:glow rad="127309">
                    <a:schemeClr val="bg1">
                      <a:alpha val="48000"/>
                    </a:schemeClr>
                  </a:glow>
                  <a:outerShdw blurRad="170176" dist="25400" dir="15300000" algn="br" rotWithShape="0">
                    <a:schemeClr val="bg1">
                      <a:alpha val="40000"/>
                    </a:schemeClr>
                  </a:outerShdw>
                </a:effectLst>
                <a:latin typeface="Unica One"/>
                <a:ea typeface="Unica One"/>
                <a:cs typeface="Unica One"/>
                <a:sym typeface="Unica One"/>
              </a:defRPr>
            </a:lvl1pPr>
            <a:lvl2pPr>
              <a:buClr>
                <a:srgbClr val="F3F3F3"/>
              </a:buClr>
              <a:buSzPts val="1200"/>
              <a:buFont typeface="Josefin Sans"/>
              <a:buNone/>
              <a:defRPr sz="1200">
                <a:solidFill>
                  <a:srgbClr val="F3F3F3"/>
                </a:solidFill>
                <a:latin typeface="Josefin Sans"/>
                <a:ea typeface="Josefin Sans"/>
                <a:cs typeface="Josefin Sans"/>
                <a:sym typeface="Josefin Sans"/>
              </a:defRPr>
            </a:lvl2pPr>
            <a:lvl3pPr>
              <a:buClr>
                <a:srgbClr val="F3F3F3"/>
              </a:buClr>
              <a:buSzPts val="1200"/>
              <a:buFont typeface="Josefin Sans"/>
              <a:buNone/>
              <a:defRPr sz="1200">
                <a:solidFill>
                  <a:srgbClr val="F3F3F3"/>
                </a:solidFill>
                <a:latin typeface="Josefin Sans"/>
                <a:ea typeface="Josefin Sans"/>
                <a:cs typeface="Josefin Sans"/>
                <a:sym typeface="Josefin Sans"/>
              </a:defRPr>
            </a:lvl3pPr>
            <a:lvl4pPr>
              <a:buClr>
                <a:srgbClr val="F3F3F3"/>
              </a:buClr>
              <a:buSzPts val="1200"/>
              <a:buFont typeface="Josefin Sans"/>
              <a:buNone/>
              <a:defRPr sz="1200">
                <a:solidFill>
                  <a:srgbClr val="F3F3F3"/>
                </a:solidFill>
                <a:latin typeface="Josefin Sans"/>
                <a:ea typeface="Josefin Sans"/>
                <a:cs typeface="Josefin Sans"/>
                <a:sym typeface="Josefin Sans"/>
              </a:defRPr>
            </a:lvl4pPr>
            <a:lvl5pPr>
              <a:buClr>
                <a:srgbClr val="F3F3F3"/>
              </a:buClr>
              <a:buSzPts val="1200"/>
              <a:buFont typeface="Josefin Sans"/>
              <a:buNone/>
              <a:defRPr sz="1200">
                <a:solidFill>
                  <a:srgbClr val="F3F3F3"/>
                </a:solidFill>
                <a:latin typeface="Josefin Sans"/>
                <a:ea typeface="Josefin Sans"/>
                <a:cs typeface="Josefin Sans"/>
                <a:sym typeface="Josefin Sans"/>
              </a:defRPr>
            </a:lvl5pPr>
            <a:lvl6pPr>
              <a:buClr>
                <a:srgbClr val="F3F3F3"/>
              </a:buClr>
              <a:buSzPts val="1200"/>
              <a:buFont typeface="Josefin Sans"/>
              <a:buNone/>
              <a:defRPr sz="1200">
                <a:solidFill>
                  <a:srgbClr val="F3F3F3"/>
                </a:solidFill>
                <a:latin typeface="Josefin Sans"/>
                <a:ea typeface="Josefin Sans"/>
                <a:cs typeface="Josefin Sans"/>
                <a:sym typeface="Josefin Sans"/>
              </a:defRPr>
            </a:lvl6pPr>
            <a:lvl7pPr>
              <a:buClr>
                <a:srgbClr val="F3F3F3"/>
              </a:buClr>
              <a:buSzPts val="1200"/>
              <a:buFont typeface="Josefin Sans"/>
              <a:buNone/>
              <a:defRPr sz="1200">
                <a:solidFill>
                  <a:srgbClr val="F3F3F3"/>
                </a:solidFill>
                <a:latin typeface="Josefin Sans"/>
                <a:ea typeface="Josefin Sans"/>
                <a:cs typeface="Josefin Sans"/>
                <a:sym typeface="Josefin Sans"/>
              </a:defRPr>
            </a:lvl7pPr>
            <a:lvl8pPr>
              <a:buClr>
                <a:srgbClr val="F3F3F3"/>
              </a:buClr>
              <a:buSzPts val="1200"/>
              <a:buFont typeface="Josefin Sans"/>
              <a:buNone/>
              <a:defRPr sz="1200">
                <a:solidFill>
                  <a:srgbClr val="F3F3F3"/>
                </a:solidFill>
                <a:latin typeface="Josefin Sans"/>
                <a:ea typeface="Josefin Sans"/>
                <a:cs typeface="Josefin Sans"/>
                <a:sym typeface="Josefin Sans"/>
              </a:defRPr>
            </a:lvl8pPr>
            <a:lvl9pPr>
              <a:buClr>
                <a:srgbClr val="F3F3F3"/>
              </a:buClr>
              <a:buSzPts val="1200"/>
              <a:buFont typeface="Josefin Sans"/>
              <a:buNone/>
              <a:defRPr sz="1200">
                <a:solidFill>
                  <a:srgbClr val="F3F3F3"/>
                </a:solidFill>
                <a:latin typeface="Josefin Sans"/>
                <a:ea typeface="Josefin Sans"/>
                <a:cs typeface="Josefin Sans"/>
                <a:sym typeface="Josefin Sans"/>
              </a:defRPr>
            </a:lvl9pPr>
          </a:lstStyle>
          <a:p>
            <a:r>
              <a:rPr lang="it-IT" dirty="0"/>
              <a:t>02 STRUTTURA SECONDARIA</a:t>
            </a:r>
          </a:p>
        </p:txBody>
      </p:sp>
      <p:sp>
        <p:nvSpPr>
          <p:cNvPr id="18" name="Google Shape;108;p24">
            <a:extLst>
              <a:ext uri="{FF2B5EF4-FFF2-40B4-BE49-F238E27FC236}">
                <a16:creationId xmlns:a16="http://schemas.microsoft.com/office/drawing/2014/main" id="{B1A6BEAB-94BC-6D91-2E05-11F98888F470}"/>
              </a:ext>
            </a:extLst>
          </p:cNvPr>
          <p:cNvSpPr txBox="1">
            <a:spLocks/>
          </p:cNvSpPr>
          <p:nvPr/>
        </p:nvSpPr>
        <p:spPr>
          <a:xfrm>
            <a:off x="2505151" y="3575031"/>
            <a:ext cx="2215940" cy="12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rgbClr val="F3F3F3"/>
              </a:buClr>
              <a:buSzPts val="1000"/>
              <a:buFont typeface="Abel"/>
              <a:buNone/>
              <a:defRPr>
                <a:solidFill>
                  <a:srgbClr val="ECECEC"/>
                </a:solidFill>
                <a:effectLst/>
                <a:latin typeface=""/>
                <a:ea typeface="Abel"/>
                <a:cs typeface="Abel"/>
                <a:sym typeface="Abel"/>
              </a:defRPr>
            </a:lvl1pPr>
            <a:lvl2pPr marL="914400" indent="-304800">
              <a:buClr>
                <a:srgbClr val="F3F3F3"/>
              </a:buClr>
              <a:buSzPts val="1000"/>
              <a:buFont typeface="Abel"/>
              <a:buNone/>
              <a:defRPr sz="1000">
                <a:solidFill>
                  <a:srgbClr val="F3F3F3"/>
                </a:solidFill>
                <a:latin typeface="Abel"/>
                <a:ea typeface="Abel"/>
                <a:cs typeface="Abel"/>
                <a:sym typeface="Abel"/>
              </a:defRPr>
            </a:lvl2pPr>
            <a:lvl3pPr marL="1371600" indent="-304800">
              <a:buClr>
                <a:srgbClr val="F3F3F3"/>
              </a:buClr>
              <a:buSzPts val="1000"/>
              <a:buFont typeface="Abel"/>
              <a:buNone/>
              <a:defRPr sz="1000">
                <a:solidFill>
                  <a:srgbClr val="F3F3F3"/>
                </a:solidFill>
                <a:latin typeface="Abel"/>
                <a:ea typeface="Abel"/>
                <a:cs typeface="Abel"/>
                <a:sym typeface="Abel"/>
              </a:defRPr>
            </a:lvl3pPr>
            <a:lvl4pPr marL="1828800" indent="-304800">
              <a:buClr>
                <a:srgbClr val="F3F3F3"/>
              </a:buClr>
              <a:buSzPts val="1000"/>
              <a:buFont typeface="Abel"/>
              <a:buNone/>
              <a:defRPr sz="1000">
                <a:solidFill>
                  <a:srgbClr val="F3F3F3"/>
                </a:solidFill>
                <a:latin typeface="Abel"/>
                <a:ea typeface="Abel"/>
                <a:cs typeface="Abel"/>
                <a:sym typeface="Abel"/>
              </a:defRPr>
            </a:lvl4pPr>
            <a:lvl5pPr marL="2286000" indent="-304800">
              <a:buClr>
                <a:srgbClr val="F3F3F3"/>
              </a:buClr>
              <a:buSzPts val="1000"/>
              <a:buFont typeface="Abel"/>
              <a:buNone/>
              <a:defRPr sz="1000">
                <a:solidFill>
                  <a:srgbClr val="F3F3F3"/>
                </a:solidFill>
                <a:latin typeface="Abel"/>
                <a:ea typeface="Abel"/>
                <a:cs typeface="Abel"/>
                <a:sym typeface="Abel"/>
              </a:defRPr>
            </a:lvl5pPr>
            <a:lvl6pPr marL="2743200" indent="-304800">
              <a:buClr>
                <a:srgbClr val="F3F3F3"/>
              </a:buClr>
              <a:buSzPts val="1000"/>
              <a:buFont typeface="Abel"/>
              <a:buNone/>
              <a:defRPr sz="1000">
                <a:solidFill>
                  <a:srgbClr val="F3F3F3"/>
                </a:solidFill>
                <a:latin typeface="Abel"/>
                <a:ea typeface="Abel"/>
                <a:cs typeface="Abel"/>
                <a:sym typeface="Abel"/>
              </a:defRPr>
            </a:lvl6pPr>
            <a:lvl7pPr marL="3200400" indent="-304800">
              <a:buClr>
                <a:srgbClr val="F3F3F3"/>
              </a:buClr>
              <a:buSzPts val="1000"/>
              <a:buFont typeface="Abel"/>
              <a:buNone/>
              <a:defRPr sz="1000">
                <a:solidFill>
                  <a:srgbClr val="F3F3F3"/>
                </a:solidFill>
                <a:latin typeface="Abel"/>
                <a:ea typeface="Abel"/>
                <a:cs typeface="Abel"/>
                <a:sym typeface="Abel"/>
              </a:defRPr>
            </a:lvl7pPr>
            <a:lvl8pPr marL="3657600" indent="-304800">
              <a:buClr>
                <a:srgbClr val="F3F3F3"/>
              </a:buClr>
              <a:buSzPts val="1000"/>
              <a:buFont typeface="Abel"/>
              <a:buNone/>
              <a:defRPr sz="1000">
                <a:solidFill>
                  <a:srgbClr val="F3F3F3"/>
                </a:solidFill>
                <a:latin typeface="Abel"/>
                <a:ea typeface="Abel"/>
                <a:cs typeface="Abel"/>
                <a:sym typeface="Abel"/>
              </a:defRPr>
            </a:lvl8pPr>
            <a:lvl9pPr marL="4114800" indent="-304800">
              <a:buClr>
                <a:srgbClr val="F3F3F3"/>
              </a:buClr>
              <a:buSzPts val="1000"/>
              <a:buFont typeface="Abel"/>
              <a:buNone/>
              <a:defRPr sz="1000">
                <a:solidFill>
                  <a:srgbClr val="F3F3F3"/>
                </a:solidFill>
                <a:latin typeface="Abel"/>
                <a:ea typeface="Abel"/>
                <a:cs typeface="Abel"/>
                <a:sym typeface="Abel"/>
              </a:defRPr>
            </a:lvl9pPr>
          </a:lstStyle>
          <a:p>
            <a:r>
              <a:rPr lang="it-IT" dirty="0"/>
              <a:t>si riferisce ai modelli di piegamento localizzato o ripetitivo della catena polipeptidica (𝛂-elica, foglietto-𝛃).</a:t>
            </a:r>
          </a:p>
        </p:txBody>
      </p:sp>
      <p:pic>
        <p:nvPicPr>
          <p:cNvPr id="32" name="Immagine 31">
            <a:extLst>
              <a:ext uri="{FF2B5EF4-FFF2-40B4-BE49-F238E27FC236}">
                <a16:creationId xmlns:a16="http://schemas.microsoft.com/office/drawing/2014/main" id="{3E50D7FA-28E7-2CC5-98C2-8CEC62F07A2A}"/>
              </a:ext>
            </a:extLst>
          </p:cNvPr>
          <p:cNvPicPr>
            <a:picLocks noChangeAspect="1"/>
          </p:cNvPicPr>
          <p:nvPr/>
        </p:nvPicPr>
        <p:blipFill>
          <a:blip r:embed="rId4"/>
          <a:stretch>
            <a:fillRect/>
          </a:stretch>
        </p:blipFill>
        <p:spPr>
          <a:xfrm>
            <a:off x="4632451" y="3050535"/>
            <a:ext cx="2437624" cy="2019492"/>
          </a:xfrm>
          <a:prstGeom prst="rect">
            <a:avLst/>
          </a:prstGeom>
        </p:spPr>
      </p:pic>
      <p:pic>
        <p:nvPicPr>
          <p:cNvPr id="47" name="Immagine 46">
            <a:extLst>
              <a:ext uri="{FF2B5EF4-FFF2-40B4-BE49-F238E27FC236}">
                <a16:creationId xmlns:a16="http://schemas.microsoft.com/office/drawing/2014/main" id="{54392997-DED0-AE7B-392D-22756C7A9598}"/>
              </a:ext>
            </a:extLst>
          </p:cNvPr>
          <p:cNvPicPr>
            <a:picLocks noChangeAspect="1"/>
          </p:cNvPicPr>
          <p:nvPr/>
        </p:nvPicPr>
        <p:blipFill>
          <a:blip r:embed="rId5"/>
          <a:stretch>
            <a:fillRect/>
          </a:stretch>
        </p:blipFill>
        <p:spPr>
          <a:xfrm>
            <a:off x="5218638" y="1005156"/>
            <a:ext cx="1733550" cy="1447800"/>
          </a:xfrm>
          <a:prstGeom prst="rect">
            <a:avLst/>
          </a:prstGeom>
        </p:spPr>
      </p:pic>
      <p:sp>
        <p:nvSpPr>
          <p:cNvPr id="19" name="Google Shape;107;p24">
            <a:extLst>
              <a:ext uri="{FF2B5EF4-FFF2-40B4-BE49-F238E27FC236}">
                <a16:creationId xmlns:a16="http://schemas.microsoft.com/office/drawing/2014/main" id="{9CF64937-7C7B-7CE1-91A6-27C12A6917D0}"/>
              </a:ext>
            </a:extLst>
          </p:cNvPr>
          <p:cNvSpPr txBox="1">
            <a:spLocks/>
          </p:cNvSpPr>
          <p:nvPr/>
        </p:nvSpPr>
        <p:spPr>
          <a:xfrm>
            <a:off x="6553689" y="518718"/>
            <a:ext cx="2006400" cy="9081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Clr>
                <a:srgbClr val="F3F3F3"/>
              </a:buClr>
              <a:buSzPts val="1200"/>
              <a:buFont typeface="Unica One"/>
              <a:buNone/>
              <a:defRPr sz="2400" b="1">
                <a:solidFill>
                  <a:srgbClr val="002060"/>
                </a:solidFill>
                <a:effectLst>
                  <a:glow rad="127309">
                    <a:schemeClr val="bg1">
                      <a:alpha val="48000"/>
                    </a:schemeClr>
                  </a:glow>
                  <a:outerShdw blurRad="170176" dist="25400" dir="15300000" algn="br" rotWithShape="0">
                    <a:schemeClr val="bg1">
                      <a:alpha val="40000"/>
                    </a:schemeClr>
                  </a:outerShdw>
                </a:effectLst>
                <a:latin typeface="Unica One"/>
                <a:ea typeface="Unica One"/>
                <a:cs typeface="Unica One"/>
              </a:defRPr>
            </a:lvl1pPr>
            <a:lvl2pPr>
              <a:buClr>
                <a:srgbClr val="F3F3F3"/>
              </a:buClr>
              <a:buSzPts val="1200"/>
              <a:buFont typeface="Josefin Sans"/>
              <a:buNone/>
              <a:defRPr sz="1200">
                <a:solidFill>
                  <a:srgbClr val="F3F3F3"/>
                </a:solidFill>
                <a:latin typeface="Josefin Sans"/>
                <a:ea typeface="Josefin Sans"/>
                <a:cs typeface="Josefin Sans"/>
              </a:defRPr>
            </a:lvl2pPr>
            <a:lvl3pPr>
              <a:buClr>
                <a:srgbClr val="F3F3F3"/>
              </a:buClr>
              <a:buSzPts val="1200"/>
              <a:buFont typeface="Josefin Sans"/>
              <a:buNone/>
              <a:defRPr sz="1200">
                <a:solidFill>
                  <a:srgbClr val="F3F3F3"/>
                </a:solidFill>
                <a:latin typeface="Josefin Sans"/>
                <a:ea typeface="Josefin Sans"/>
                <a:cs typeface="Josefin Sans"/>
              </a:defRPr>
            </a:lvl3pPr>
            <a:lvl4pPr>
              <a:buClr>
                <a:srgbClr val="F3F3F3"/>
              </a:buClr>
              <a:buSzPts val="1200"/>
              <a:buFont typeface="Josefin Sans"/>
              <a:buNone/>
              <a:defRPr sz="1200">
                <a:solidFill>
                  <a:srgbClr val="F3F3F3"/>
                </a:solidFill>
                <a:latin typeface="Josefin Sans"/>
                <a:ea typeface="Josefin Sans"/>
                <a:cs typeface="Josefin Sans"/>
              </a:defRPr>
            </a:lvl4pPr>
            <a:lvl5pPr>
              <a:buClr>
                <a:srgbClr val="F3F3F3"/>
              </a:buClr>
              <a:buSzPts val="1200"/>
              <a:buFont typeface="Josefin Sans"/>
              <a:buNone/>
              <a:defRPr sz="1200">
                <a:solidFill>
                  <a:srgbClr val="F3F3F3"/>
                </a:solidFill>
                <a:latin typeface="Josefin Sans"/>
                <a:ea typeface="Josefin Sans"/>
                <a:cs typeface="Josefin Sans"/>
              </a:defRPr>
            </a:lvl5pPr>
            <a:lvl6pPr>
              <a:buClr>
                <a:srgbClr val="F3F3F3"/>
              </a:buClr>
              <a:buSzPts val="1200"/>
              <a:buFont typeface="Josefin Sans"/>
              <a:buNone/>
              <a:defRPr sz="1200">
                <a:solidFill>
                  <a:srgbClr val="F3F3F3"/>
                </a:solidFill>
                <a:latin typeface="Josefin Sans"/>
                <a:ea typeface="Josefin Sans"/>
                <a:cs typeface="Josefin Sans"/>
              </a:defRPr>
            </a:lvl6pPr>
            <a:lvl7pPr>
              <a:buClr>
                <a:srgbClr val="F3F3F3"/>
              </a:buClr>
              <a:buSzPts val="1200"/>
              <a:buFont typeface="Josefin Sans"/>
              <a:buNone/>
              <a:defRPr sz="1200">
                <a:solidFill>
                  <a:srgbClr val="F3F3F3"/>
                </a:solidFill>
                <a:latin typeface="Josefin Sans"/>
                <a:ea typeface="Josefin Sans"/>
                <a:cs typeface="Josefin Sans"/>
              </a:defRPr>
            </a:lvl7pPr>
            <a:lvl8pPr>
              <a:buClr>
                <a:srgbClr val="F3F3F3"/>
              </a:buClr>
              <a:buSzPts val="1200"/>
              <a:buFont typeface="Josefin Sans"/>
              <a:buNone/>
              <a:defRPr sz="1200">
                <a:solidFill>
                  <a:srgbClr val="F3F3F3"/>
                </a:solidFill>
                <a:latin typeface="Josefin Sans"/>
                <a:ea typeface="Josefin Sans"/>
                <a:cs typeface="Josefin Sans"/>
              </a:defRPr>
            </a:lvl8pPr>
            <a:lvl9pPr>
              <a:buClr>
                <a:srgbClr val="F3F3F3"/>
              </a:buClr>
              <a:buSzPts val="1200"/>
              <a:buFont typeface="Josefin Sans"/>
              <a:buNone/>
              <a:defRPr sz="1200">
                <a:solidFill>
                  <a:srgbClr val="F3F3F3"/>
                </a:solidFill>
                <a:latin typeface="Josefin Sans"/>
                <a:ea typeface="Josefin Sans"/>
                <a:cs typeface="Josefin Sans"/>
              </a:defRPr>
            </a:lvl9pPr>
          </a:lstStyle>
          <a:p>
            <a:r>
              <a:rPr lang="it-IT" dirty="0"/>
              <a:t>03 STRUTTURA TERZIARIA</a:t>
            </a:r>
          </a:p>
        </p:txBody>
      </p:sp>
      <p:sp>
        <p:nvSpPr>
          <p:cNvPr id="20" name="Google Shape;108;p24">
            <a:extLst>
              <a:ext uri="{FF2B5EF4-FFF2-40B4-BE49-F238E27FC236}">
                <a16:creationId xmlns:a16="http://schemas.microsoft.com/office/drawing/2014/main" id="{6BEA962A-1821-51E7-7800-AE99E09F9590}"/>
              </a:ext>
            </a:extLst>
          </p:cNvPr>
          <p:cNvSpPr txBox="1">
            <a:spLocks/>
          </p:cNvSpPr>
          <p:nvPr/>
        </p:nvSpPr>
        <p:spPr>
          <a:xfrm>
            <a:off x="6553688" y="1305856"/>
            <a:ext cx="2411409" cy="93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rgbClr val="F3F3F3"/>
              </a:buClr>
              <a:buSzPts val="1000"/>
              <a:buFont typeface="Abel"/>
              <a:buNone/>
              <a:defRPr sz="1050">
                <a:solidFill>
                  <a:srgbClr val="ECECEC"/>
                </a:solidFill>
                <a:effectLst/>
                <a:latin typeface=""/>
                <a:ea typeface="Abel"/>
                <a:cs typeface="Abel"/>
                <a:sym typeface="Abel"/>
              </a:defRPr>
            </a:lvl1pPr>
            <a:lvl2pPr marL="914400" indent="-304800">
              <a:buClr>
                <a:srgbClr val="F3F3F3"/>
              </a:buClr>
              <a:buSzPts val="1000"/>
              <a:buFont typeface="Abel"/>
              <a:buNone/>
              <a:defRPr sz="1000">
                <a:solidFill>
                  <a:srgbClr val="F3F3F3"/>
                </a:solidFill>
                <a:latin typeface="Abel"/>
                <a:ea typeface="Abel"/>
                <a:cs typeface="Abel"/>
                <a:sym typeface="Abel"/>
              </a:defRPr>
            </a:lvl2pPr>
            <a:lvl3pPr marL="1371600" indent="-304800">
              <a:buClr>
                <a:srgbClr val="F3F3F3"/>
              </a:buClr>
              <a:buSzPts val="1000"/>
              <a:buFont typeface="Abel"/>
              <a:buNone/>
              <a:defRPr sz="1000">
                <a:solidFill>
                  <a:srgbClr val="F3F3F3"/>
                </a:solidFill>
                <a:latin typeface="Abel"/>
                <a:ea typeface="Abel"/>
                <a:cs typeface="Abel"/>
                <a:sym typeface="Abel"/>
              </a:defRPr>
            </a:lvl3pPr>
            <a:lvl4pPr marL="1828800" indent="-304800">
              <a:buClr>
                <a:srgbClr val="F3F3F3"/>
              </a:buClr>
              <a:buSzPts val="1000"/>
              <a:buFont typeface="Abel"/>
              <a:buNone/>
              <a:defRPr sz="1000">
                <a:solidFill>
                  <a:srgbClr val="F3F3F3"/>
                </a:solidFill>
                <a:latin typeface="Abel"/>
                <a:ea typeface="Abel"/>
                <a:cs typeface="Abel"/>
                <a:sym typeface="Abel"/>
              </a:defRPr>
            </a:lvl4pPr>
            <a:lvl5pPr marL="2286000" indent="-304800">
              <a:buClr>
                <a:srgbClr val="F3F3F3"/>
              </a:buClr>
              <a:buSzPts val="1000"/>
              <a:buFont typeface="Abel"/>
              <a:buNone/>
              <a:defRPr sz="1000">
                <a:solidFill>
                  <a:srgbClr val="F3F3F3"/>
                </a:solidFill>
                <a:latin typeface="Abel"/>
                <a:ea typeface="Abel"/>
                <a:cs typeface="Abel"/>
                <a:sym typeface="Abel"/>
              </a:defRPr>
            </a:lvl5pPr>
            <a:lvl6pPr marL="2743200" indent="-304800">
              <a:buClr>
                <a:srgbClr val="F3F3F3"/>
              </a:buClr>
              <a:buSzPts val="1000"/>
              <a:buFont typeface="Abel"/>
              <a:buNone/>
              <a:defRPr sz="1000">
                <a:solidFill>
                  <a:srgbClr val="F3F3F3"/>
                </a:solidFill>
                <a:latin typeface="Abel"/>
                <a:ea typeface="Abel"/>
                <a:cs typeface="Abel"/>
                <a:sym typeface="Abel"/>
              </a:defRPr>
            </a:lvl6pPr>
            <a:lvl7pPr marL="3200400" indent="-304800">
              <a:buClr>
                <a:srgbClr val="F3F3F3"/>
              </a:buClr>
              <a:buSzPts val="1000"/>
              <a:buFont typeface="Abel"/>
              <a:buNone/>
              <a:defRPr sz="1000">
                <a:solidFill>
                  <a:srgbClr val="F3F3F3"/>
                </a:solidFill>
                <a:latin typeface="Abel"/>
                <a:ea typeface="Abel"/>
                <a:cs typeface="Abel"/>
                <a:sym typeface="Abel"/>
              </a:defRPr>
            </a:lvl7pPr>
            <a:lvl8pPr marL="3657600" indent="-304800">
              <a:buClr>
                <a:srgbClr val="F3F3F3"/>
              </a:buClr>
              <a:buSzPts val="1000"/>
              <a:buFont typeface="Abel"/>
              <a:buNone/>
              <a:defRPr sz="1000">
                <a:solidFill>
                  <a:srgbClr val="F3F3F3"/>
                </a:solidFill>
                <a:latin typeface="Abel"/>
                <a:ea typeface="Abel"/>
                <a:cs typeface="Abel"/>
                <a:sym typeface="Abel"/>
              </a:defRPr>
            </a:lvl8pPr>
            <a:lvl9pPr marL="4114800" indent="-304800">
              <a:buClr>
                <a:srgbClr val="F3F3F3"/>
              </a:buClr>
              <a:buSzPts val="1000"/>
              <a:buFont typeface="Abel"/>
              <a:buNone/>
              <a:defRPr sz="1000">
                <a:solidFill>
                  <a:srgbClr val="F3F3F3"/>
                </a:solidFill>
                <a:latin typeface="Abel"/>
                <a:ea typeface="Abel"/>
                <a:cs typeface="Abel"/>
                <a:sym typeface="Abel"/>
              </a:defRPr>
            </a:lvl9pPr>
          </a:lstStyle>
          <a:p>
            <a:r>
              <a:rPr lang="it-IT" sz="1400" dirty="0"/>
              <a:t>disposizione tridimensionale della catena polipeptidica nel suo complesso</a:t>
            </a:r>
          </a:p>
        </p:txBody>
      </p:sp>
      <p:sp>
        <p:nvSpPr>
          <p:cNvPr id="21" name="Google Shape;107;p24">
            <a:extLst>
              <a:ext uri="{FF2B5EF4-FFF2-40B4-BE49-F238E27FC236}">
                <a16:creationId xmlns:a16="http://schemas.microsoft.com/office/drawing/2014/main" id="{7791D697-7010-6F36-F0AC-17DF78934B85}"/>
              </a:ext>
            </a:extLst>
          </p:cNvPr>
          <p:cNvSpPr txBox="1">
            <a:spLocks/>
          </p:cNvSpPr>
          <p:nvPr/>
        </p:nvSpPr>
        <p:spPr>
          <a:xfrm>
            <a:off x="6553689" y="2748392"/>
            <a:ext cx="2006400" cy="90819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marL="0" indent="0">
              <a:buClr>
                <a:srgbClr val="F3F3F3"/>
              </a:buClr>
              <a:buSzPts val="1200"/>
              <a:buFont typeface="Unica One"/>
              <a:buNone/>
              <a:defRPr sz="2400" b="1">
                <a:solidFill>
                  <a:srgbClr val="002060"/>
                </a:solidFill>
                <a:effectLst>
                  <a:glow rad="127309">
                    <a:schemeClr val="bg1">
                      <a:alpha val="48000"/>
                    </a:schemeClr>
                  </a:glow>
                  <a:outerShdw blurRad="170176" dist="25400" dir="15300000" algn="br" rotWithShape="0">
                    <a:schemeClr val="bg1">
                      <a:alpha val="40000"/>
                    </a:schemeClr>
                  </a:outerShdw>
                </a:effectLst>
                <a:latin typeface="Unica One"/>
                <a:ea typeface="Unica One"/>
                <a:cs typeface="Unica One"/>
              </a:defRPr>
            </a:lvl1pPr>
            <a:lvl2pPr>
              <a:buClr>
                <a:srgbClr val="F3F3F3"/>
              </a:buClr>
              <a:buSzPts val="1200"/>
              <a:buFont typeface="Josefin Sans"/>
              <a:buNone/>
              <a:defRPr sz="1200">
                <a:solidFill>
                  <a:srgbClr val="F3F3F3"/>
                </a:solidFill>
                <a:latin typeface="Josefin Sans"/>
                <a:ea typeface="Josefin Sans"/>
                <a:cs typeface="Josefin Sans"/>
              </a:defRPr>
            </a:lvl2pPr>
            <a:lvl3pPr>
              <a:buClr>
                <a:srgbClr val="F3F3F3"/>
              </a:buClr>
              <a:buSzPts val="1200"/>
              <a:buFont typeface="Josefin Sans"/>
              <a:buNone/>
              <a:defRPr sz="1200">
                <a:solidFill>
                  <a:srgbClr val="F3F3F3"/>
                </a:solidFill>
                <a:latin typeface="Josefin Sans"/>
                <a:ea typeface="Josefin Sans"/>
                <a:cs typeface="Josefin Sans"/>
              </a:defRPr>
            </a:lvl3pPr>
            <a:lvl4pPr>
              <a:buClr>
                <a:srgbClr val="F3F3F3"/>
              </a:buClr>
              <a:buSzPts val="1200"/>
              <a:buFont typeface="Josefin Sans"/>
              <a:buNone/>
              <a:defRPr sz="1200">
                <a:solidFill>
                  <a:srgbClr val="F3F3F3"/>
                </a:solidFill>
                <a:latin typeface="Josefin Sans"/>
                <a:ea typeface="Josefin Sans"/>
                <a:cs typeface="Josefin Sans"/>
              </a:defRPr>
            </a:lvl4pPr>
            <a:lvl5pPr>
              <a:buClr>
                <a:srgbClr val="F3F3F3"/>
              </a:buClr>
              <a:buSzPts val="1200"/>
              <a:buFont typeface="Josefin Sans"/>
              <a:buNone/>
              <a:defRPr sz="1200">
                <a:solidFill>
                  <a:srgbClr val="F3F3F3"/>
                </a:solidFill>
                <a:latin typeface="Josefin Sans"/>
                <a:ea typeface="Josefin Sans"/>
                <a:cs typeface="Josefin Sans"/>
              </a:defRPr>
            </a:lvl5pPr>
            <a:lvl6pPr>
              <a:buClr>
                <a:srgbClr val="F3F3F3"/>
              </a:buClr>
              <a:buSzPts val="1200"/>
              <a:buFont typeface="Josefin Sans"/>
              <a:buNone/>
              <a:defRPr sz="1200">
                <a:solidFill>
                  <a:srgbClr val="F3F3F3"/>
                </a:solidFill>
                <a:latin typeface="Josefin Sans"/>
                <a:ea typeface="Josefin Sans"/>
                <a:cs typeface="Josefin Sans"/>
              </a:defRPr>
            </a:lvl6pPr>
            <a:lvl7pPr>
              <a:buClr>
                <a:srgbClr val="F3F3F3"/>
              </a:buClr>
              <a:buSzPts val="1200"/>
              <a:buFont typeface="Josefin Sans"/>
              <a:buNone/>
              <a:defRPr sz="1200">
                <a:solidFill>
                  <a:srgbClr val="F3F3F3"/>
                </a:solidFill>
                <a:latin typeface="Josefin Sans"/>
                <a:ea typeface="Josefin Sans"/>
                <a:cs typeface="Josefin Sans"/>
              </a:defRPr>
            </a:lvl7pPr>
            <a:lvl8pPr>
              <a:buClr>
                <a:srgbClr val="F3F3F3"/>
              </a:buClr>
              <a:buSzPts val="1200"/>
              <a:buFont typeface="Josefin Sans"/>
              <a:buNone/>
              <a:defRPr sz="1200">
                <a:solidFill>
                  <a:srgbClr val="F3F3F3"/>
                </a:solidFill>
                <a:latin typeface="Josefin Sans"/>
                <a:ea typeface="Josefin Sans"/>
                <a:cs typeface="Josefin Sans"/>
              </a:defRPr>
            </a:lvl8pPr>
            <a:lvl9pPr>
              <a:buClr>
                <a:srgbClr val="F3F3F3"/>
              </a:buClr>
              <a:buSzPts val="1200"/>
              <a:buFont typeface="Josefin Sans"/>
              <a:buNone/>
              <a:defRPr sz="1200">
                <a:solidFill>
                  <a:srgbClr val="F3F3F3"/>
                </a:solidFill>
                <a:latin typeface="Josefin Sans"/>
                <a:ea typeface="Josefin Sans"/>
                <a:cs typeface="Josefin Sans"/>
              </a:defRPr>
            </a:lvl9pPr>
          </a:lstStyle>
          <a:p>
            <a:r>
              <a:rPr lang="it-IT" dirty="0"/>
              <a:t>04 STRUTTURA QUATERNARIA</a:t>
            </a:r>
          </a:p>
        </p:txBody>
      </p:sp>
      <p:sp>
        <p:nvSpPr>
          <p:cNvPr id="22" name="Google Shape;108;p24">
            <a:extLst>
              <a:ext uri="{FF2B5EF4-FFF2-40B4-BE49-F238E27FC236}">
                <a16:creationId xmlns:a16="http://schemas.microsoft.com/office/drawing/2014/main" id="{F0324614-8D01-56CC-4120-21805A97E179}"/>
              </a:ext>
            </a:extLst>
          </p:cNvPr>
          <p:cNvSpPr txBox="1">
            <a:spLocks/>
          </p:cNvSpPr>
          <p:nvPr/>
        </p:nvSpPr>
        <p:spPr>
          <a:xfrm>
            <a:off x="6553688" y="3575031"/>
            <a:ext cx="2570435" cy="12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rgbClr val="F3F3F3"/>
              </a:buClr>
              <a:buSzPts val="1000"/>
              <a:buFont typeface="Abel"/>
              <a:buNone/>
              <a:defRPr sz="1050">
                <a:solidFill>
                  <a:srgbClr val="ECECEC"/>
                </a:solidFill>
                <a:effectLst/>
                <a:latin typeface=""/>
                <a:ea typeface="Abel"/>
                <a:cs typeface="Abel"/>
                <a:sym typeface="Abel"/>
              </a:defRPr>
            </a:lvl1pPr>
            <a:lvl2pPr marL="914400" indent="-304800">
              <a:buClr>
                <a:srgbClr val="F3F3F3"/>
              </a:buClr>
              <a:buSzPts val="1000"/>
              <a:buFont typeface="Abel"/>
              <a:buNone/>
              <a:defRPr sz="1000">
                <a:solidFill>
                  <a:srgbClr val="F3F3F3"/>
                </a:solidFill>
                <a:latin typeface="Abel"/>
                <a:ea typeface="Abel"/>
                <a:cs typeface="Abel"/>
                <a:sym typeface="Abel"/>
              </a:defRPr>
            </a:lvl2pPr>
            <a:lvl3pPr marL="1371600" indent="-304800">
              <a:buClr>
                <a:srgbClr val="F3F3F3"/>
              </a:buClr>
              <a:buSzPts val="1000"/>
              <a:buFont typeface="Abel"/>
              <a:buNone/>
              <a:defRPr sz="1000">
                <a:solidFill>
                  <a:srgbClr val="F3F3F3"/>
                </a:solidFill>
                <a:latin typeface="Abel"/>
                <a:ea typeface="Abel"/>
                <a:cs typeface="Abel"/>
                <a:sym typeface="Abel"/>
              </a:defRPr>
            </a:lvl3pPr>
            <a:lvl4pPr marL="1828800" indent="-304800">
              <a:buClr>
                <a:srgbClr val="F3F3F3"/>
              </a:buClr>
              <a:buSzPts val="1000"/>
              <a:buFont typeface="Abel"/>
              <a:buNone/>
              <a:defRPr sz="1000">
                <a:solidFill>
                  <a:srgbClr val="F3F3F3"/>
                </a:solidFill>
                <a:latin typeface="Abel"/>
                <a:ea typeface="Abel"/>
                <a:cs typeface="Abel"/>
                <a:sym typeface="Abel"/>
              </a:defRPr>
            </a:lvl4pPr>
            <a:lvl5pPr marL="2286000" indent="-304800">
              <a:buClr>
                <a:srgbClr val="F3F3F3"/>
              </a:buClr>
              <a:buSzPts val="1000"/>
              <a:buFont typeface="Abel"/>
              <a:buNone/>
              <a:defRPr sz="1000">
                <a:solidFill>
                  <a:srgbClr val="F3F3F3"/>
                </a:solidFill>
                <a:latin typeface="Abel"/>
                <a:ea typeface="Abel"/>
                <a:cs typeface="Abel"/>
                <a:sym typeface="Abel"/>
              </a:defRPr>
            </a:lvl5pPr>
            <a:lvl6pPr marL="2743200" indent="-304800">
              <a:buClr>
                <a:srgbClr val="F3F3F3"/>
              </a:buClr>
              <a:buSzPts val="1000"/>
              <a:buFont typeface="Abel"/>
              <a:buNone/>
              <a:defRPr sz="1000">
                <a:solidFill>
                  <a:srgbClr val="F3F3F3"/>
                </a:solidFill>
                <a:latin typeface="Abel"/>
                <a:ea typeface="Abel"/>
                <a:cs typeface="Abel"/>
                <a:sym typeface="Abel"/>
              </a:defRPr>
            </a:lvl6pPr>
            <a:lvl7pPr marL="3200400" indent="-304800">
              <a:buClr>
                <a:srgbClr val="F3F3F3"/>
              </a:buClr>
              <a:buSzPts val="1000"/>
              <a:buFont typeface="Abel"/>
              <a:buNone/>
              <a:defRPr sz="1000">
                <a:solidFill>
                  <a:srgbClr val="F3F3F3"/>
                </a:solidFill>
                <a:latin typeface="Abel"/>
                <a:ea typeface="Abel"/>
                <a:cs typeface="Abel"/>
                <a:sym typeface="Abel"/>
              </a:defRPr>
            </a:lvl7pPr>
            <a:lvl8pPr marL="3657600" indent="-304800">
              <a:buClr>
                <a:srgbClr val="F3F3F3"/>
              </a:buClr>
              <a:buSzPts val="1000"/>
              <a:buFont typeface="Abel"/>
              <a:buNone/>
              <a:defRPr sz="1000">
                <a:solidFill>
                  <a:srgbClr val="F3F3F3"/>
                </a:solidFill>
                <a:latin typeface="Abel"/>
                <a:ea typeface="Abel"/>
                <a:cs typeface="Abel"/>
                <a:sym typeface="Abel"/>
              </a:defRPr>
            </a:lvl8pPr>
            <a:lvl9pPr marL="4114800" indent="-304800">
              <a:buClr>
                <a:srgbClr val="F3F3F3"/>
              </a:buClr>
              <a:buSzPts val="1000"/>
              <a:buFont typeface="Abel"/>
              <a:buNone/>
              <a:defRPr sz="1000">
                <a:solidFill>
                  <a:srgbClr val="F3F3F3"/>
                </a:solidFill>
                <a:latin typeface="Abel"/>
                <a:ea typeface="Abel"/>
                <a:cs typeface="Abel"/>
                <a:sym typeface="Abel"/>
              </a:defRPr>
            </a:lvl9pPr>
          </a:lstStyle>
          <a:p>
            <a:r>
              <a:rPr lang="it-IT" sz="1400" dirty="0"/>
              <a:t>organizzazione tridimensionale di più catene polipeptidiche (subunità) che si uniscono per formare una proteina complessa.</a:t>
            </a:r>
          </a:p>
          <a:p>
            <a:endParaRPr lang="it-IT" sz="1400" dirty="0"/>
          </a:p>
        </p:txBody>
      </p:sp>
      <p:pic>
        <p:nvPicPr>
          <p:cNvPr id="28" name="Immagine 27">
            <a:extLst>
              <a:ext uri="{FF2B5EF4-FFF2-40B4-BE49-F238E27FC236}">
                <a16:creationId xmlns:a16="http://schemas.microsoft.com/office/drawing/2014/main" id="{44B1BF39-E28C-9153-9526-E46BA18E7554}"/>
              </a:ext>
            </a:extLst>
          </p:cNvPr>
          <p:cNvPicPr>
            <a:picLocks noChangeAspect="1"/>
          </p:cNvPicPr>
          <p:nvPr/>
        </p:nvPicPr>
        <p:blipFill>
          <a:blip r:embed="rId6"/>
          <a:stretch>
            <a:fillRect/>
          </a:stretch>
        </p:blipFill>
        <p:spPr>
          <a:xfrm>
            <a:off x="1139720" y="2820869"/>
            <a:ext cx="1934103" cy="21635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0" name="Google Shape;131;p27">
            <a:extLst>
              <a:ext uri="{FF2B5EF4-FFF2-40B4-BE49-F238E27FC236}">
                <a16:creationId xmlns:a16="http://schemas.microsoft.com/office/drawing/2014/main" id="{70A370E8-ABBA-341D-8D9C-4C507DFB31D4}"/>
              </a:ext>
            </a:extLst>
          </p:cNvPr>
          <p:cNvSpPr/>
          <p:nvPr/>
        </p:nvSpPr>
        <p:spPr>
          <a:xfrm rot="5400000">
            <a:off x="4029382" y="-2513381"/>
            <a:ext cx="1080000" cy="8276400"/>
          </a:xfrm>
          <a:prstGeom prst="rect">
            <a:avLst/>
          </a:prstGeom>
          <a:solidFill>
            <a:srgbClr val="05294A">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CasellaDiTesto 8">
            <a:extLst>
              <a:ext uri="{FF2B5EF4-FFF2-40B4-BE49-F238E27FC236}">
                <a16:creationId xmlns:a16="http://schemas.microsoft.com/office/drawing/2014/main" id="{A5149132-B39D-AF4F-5D53-6C35693B69A2}"/>
              </a:ext>
            </a:extLst>
          </p:cNvPr>
          <p:cNvSpPr txBox="1"/>
          <p:nvPr/>
        </p:nvSpPr>
        <p:spPr>
          <a:xfrm>
            <a:off x="436420" y="1084819"/>
            <a:ext cx="8271162" cy="108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a:solidFill>
                  <a:schemeClr val="lt1"/>
                </a:solidFill>
                <a:latin typeface="Montserrat Medium"/>
                <a:ea typeface="Montserrat Medium"/>
                <a:cs typeface="Montserrat Medium"/>
              </a:defRPr>
            </a:lvl1pPr>
          </a:lstStyle>
          <a:p>
            <a:r>
              <a:rPr lang="it-IT" sz="1600" b="1" dirty="0"/>
              <a:t>Dogma di </a:t>
            </a:r>
            <a:r>
              <a:rPr lang="it-IT" sz="1600" b="1" dirty="0" err="1"/>
              <a:t>Anfinsen</a:t>
            </a:r>
            <a:r>
              <a:rPr lang="it-IT" sz="1600" dirty="0"/>
              <a:t>: la sequenza di amminoacidi di una proteina racchiude tutte le informazioni essenziali per determinare la sua corretta struttura tridimensionale.</a:t>
            </a:r>
          </a:p>
        </p:txBody>
      </p:sp>
      <p:sp>
        <p:nvSpPr>
          <p:cNvPr id="6" name="Google Shape;120;p25">
            <a:extLst>
              <a:ext uri="{FF2B5EF4-FFF2-40B4-BE49-F238E27FC236}">
                <a16:creationId xmlns:a16="http://schemas.microsoft.com/office/drawing/2014/main" id="{D492DEE1-04F6-9640-476B-8A9AD229AA58}"/>
              </a:ext>
            </a:extLst>
          </p:cNvPr>
          <p:cNvSpPr txBox="1">
            <a:spLocks/>
          </p:cNvSpPr>
          <p:nvPr/>
        </p:nvSpPr>
        <p:spPr>
          <a:xfrm>
            <a:off x="2237400" y="294439"/>
            <a:ext cx="4669200"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PROTEIN FOLDING</a:t>
            </a:r>
          </a:p>
        </p:txBody>
      </p:sp>
      <p:sp>
        <p:nvSpPr>
          <p:cNvPr id="39" name="Google Shape;307;p32">
            <a:extLst>
              <a:ext uri="{FF2B5EF4-FFF2-40B4-BE49-F238E27FC236}">
                <a16:creationId xmlns:a16="http://schemas.microsoft.com/office/drawing/2014/main" id="{72652EB3-AAAE-31B0-8D11-15B367A83697}"/>
              </a:ext>
            </a:extLst>
          </p:cNvPr>
          <p:cNvSpPr/>
          <p:nvPr/>
        </p:nvSpPr>
        <p:spPr>
          <a:xfrm>
            <a:off x="98" y="4838513"/>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uppo 1">
            <a:extLst>
              <a:ext uri="{FF2B5EF4-FFF2-40B4-BE49-F238E27FC236}">
                <a16:creationId xmlns:a16="http://schemas.microsoft.com/office/drawing/2014/main" id="{228A3630-8708-4498-98BC-C3A9575F1B44}"/>
              </a:ext>
            </a:extLst>
          </p:cNvPr>
          <p:cNvGrpSpPr/>
          <p:nvPr/>
        </p:nvGrpSpPr>
        <p:grpSpPr>
          <a:xfrm>
            <a:off x="431182" y="2375525"/>
            <a:ext cx="8348708" cy="2695076"/>
            <a:chOff x="431182" y="2375525"/>
            <a:chExt cx="8348708" cy="2695076"/>
          </a:xfrm>
        </p:grpSpPr>
        <p:grpSp>
          <p:nvGrpSpPr>
            <p:cNvPr id="85" name="Gruppo 84">
              <a:extLst>
                <a:ext uri="{FF2B5EF4-FFF2-40B4-BE49-F238E27FC236}">
                  <a16:creationId xmlns:a16="http://schemas.microsoft.com/office/drawing/2014/main" id="{3106FC37-6D36-E6DA-BA4C-473511639FB9}"/>
                </a:ext>
              </a:extLst>
            </p:cNvPr>
            <p:cNvGrpSpPr/>
            <p:nvPr/>
          </p:nvGrpSpPr>
          <p:grpSpPr>
            <a:xfrm>
              <a:off x="6283590" y="2826918"/>
              <a:ext cx="2496300" cy="2243683"/>
              <a:chOff x="6283590" y="2826918"/>
              <a:chExt cx="2496300" cy="2243683"/>
            </a:xfrm>
          </p:grpSpPr>
          <p:grpSp>
            <p:nvGrpSpPr>
              <p:cNvPr id="79" name="Gruppo 78">
                <a:extLst>
                  <a:ext uri="{FF2B5EF4-FFF2-40B4-BE49-F238E27FC236}">
                    <a16:creationId xmlns:a16="http://schemas.microsoft.com/office/drawing/2014/main" id="{80BC57D4-F27D-F2E1-6693-C0EC7709F456}"/>
                  </a:ext>
                </a:extLst>
              </p:cNvPr>
              <p:cNvGrpSpPr/>
              <p:nvPr/>
            </p:nvGrpSpPr>
            <p:grpSpPr>
              <a:xfrm>
                <a:off x="6283590" y="2826918"/>
                <a:ext cx="2496300" cy="2243683"/>
                <a:chOff x="6283590" y="2826918"/>
                <a:chExt cx="2496300" cy="2243683"/>
              </a:xfrm>
            </p:grpSpPr>
            <p:grpSp>
              <p:nvGrpSpPr>
                <p:cNvPr id="12" name="Google Shape;280;p32">
                  <a:extLst>
                    <a:ext uri="{FF2B5EF4-FFF2-40B4-BE49-F238E27FC236}">
                      <a16:creationId xmlns:a16="http://schemas.microsoft.com/office/drawing/2014/main" id="{0AEC4C30-2CBD-0AC8-3747-0628A78DB6C8}"/>
                    </a:ext>
                  </a:extLst>
                </p:cNvPr>
                <p:cNvGrpSpPr/>
                <p:nvPr/>
              </p:nvGrpSpPr>
              <p:grpSpPr>
                <a:xfrm rot="5400000">
                  <a:off x="7037110" y="2879302"/>
                  <a:ext cx="989261" cy="884493"/>
                  <a:chOff x="1794535" y="1872762"/>
                  <a:chExt cx="1585100" cy="1417230"/>
                </a:xfrm>
              </p:grpSpPr>
              <p:sp>
                <p:nvSpPr>
                  <p:cNvPr id="31" name="Google Shape;281;p32">
                    <a:extLst>
                      <a:ext uri="{FF2B5EF4-FFF2-40B4-BE49-F238E27FC236}">
                        <a16:creationId xmlns:a16="http://schemas.microsoft.com/office/drawing/2014/main" id="{2604812F-8472-98E3-1B5B-C248C2667AB3}"/>
                      </a:ext>
                    </a:extLst>
                  </p:cNvPr>
                  <p:cNvSpPr/>
                  <p:nvPr/>
                </p:nvSpPr>
                <p:spPr>
                  <a:xfrm>
                    <a:off x="1886850" y="1964700"/>
                    <a:ext cx="1401000" cy="1214100"/>
                  </a:xfrm>
                  <a:prstGeom prst="hexagon">
                    <a:avLst>
                      <a:gd name="adj" fmla="val 25000"/>
                      <a:gd name="vf" fmla="val 115470"/>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2;p32">
                    <a:extLst>
                      <a:ext uri="{FF2B5EF4-FFF2-40B4-BE49-F238E27FC236}">
                        <a16:creationId xmlns:a16="http://schemas.microsoft.com/office/drawing/2014/main" id="{452BEFE5-4FCF-3490-AB75-90B62C4DD361}"/>
                      </a:ext>
                    </a:extLst>
                  </p:cNvPr>
                  <p:cNvSpPr/>
                  <p:nvPr/>
                </p:nvSpPr>
                <p:spPr>
                  <a:xfrm>
                    <a:off x="2076754" y="187276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3;p32">
                    <a:extLst>
                      <a:ext uri="{FF2B5EF4-FFF2-40B4-BE49-F238E27FC236}">
                        <a16:creationId xmlns:a16="http://schemas.microsoft.com/office/drawing/2014/main" id="{90D22B34-394B-0DBF-308E-300186CD46C9}"/>
                      </a:ext>
                    </a:extLst>
                  </p:cNvPr>
                  <p:cNvSpPr/>
                  <p:nvPr/>
                </p:nvSpPr>
                <p:spPr>
                  <a:xfrm>
                    <a:off x="2866985" y="187276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4;p32">
                    <a:extLst>
                      <a:ext uri="{FF2B5EF4-FFF2-40B4-BE49-F238E27FC236}">
                        <a16:creationId xmlns:a16="http://schemas.microsoft.com/office/drawing/2014/main" id="{EE41060E-A7B3-F0E7-CB88-C8E3ECACA202}"/>
                      </a:ext>
                    </a:extLst>
                  </p:cNvPr>
                  <p:cNvSpPr/>
                  <p:nvPr/>
                </p:nvSpPr>
                <p:spPr>
                  <a:xfrm>
                    <a:off x="2076754" y="3073693"/>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5;p32">
                    <a:extLst>
                      <a:ext uri="{FF2B5EF4-FFF2-40B4-BE49-F238E27FC236}">
                        <a16:creationId xmlns:a16="http://schemas.microsoft.com/office/drawing/2014/main" id="{5D0E31BF-7302-A4E6-745C-97310B20BBEE}"/>
                      </a:ext>
                    </a:extLst>
                  </p:cNvPr>
                  <p:cNvSpPr/>
                  <p:nvPr/>
                </p:nvSpPr>
                <p:spPr>
                  <a:xfrm>
                    <a:off x="2866985" y="3062387"/>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6;p32">
                    <a:extLst>
                      <a:ext uri="{FF2B5EF4-FFF2-40B4-BE49-F238E27FC236}">
                        <a16:creationId xmlns:a16="http://schemas.microsoft.com/office/drawing/2014/main" id="{B6247EED-B592-4A77-D246-CF9808C8890F}"/>
                      </a:ext>
                    </a:extLst>
                  </p:cNvPr>
                  <p:cNvSpPr/>
                  <p:nvPr/>
                </p:nvSpPr>
                <p:spPr>
                  <a:xfrm>
                    <a:off x="3163335" y="246361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7;p32">
                    <a:extLst>
                      <a:ext uri="{FF2B5EF4-FFF2-40B4-BE49-F238E27FC236}">
                        <a16:creationId xmlns:a16="http://schemas.microsoft.com/office/drawing/2014/main" id="{E640984B-56E1-9B16-41E6-6FFF2FE27228}"/>
                      </a:ext>
                    </a:extLst>
                  </p:cNvPr>
                  <p:cNvSpPr/>
                  <p:nvPr/>
                </p:nvSpPr>
                <p:spPr>
                  <a:xfrm>
                    <a:off x="1794535" y="246361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306;p32">
                  <a:extLst>
                    <a:ext uri="{FF2B5EF4-FFF2-40B4-BE49-F238E27FC236}">
                      <a16:creationId xmlns:a16="http://schemas.microsoft.com/office/drawing/2014/main" id="{6298E573-C209-43F0-8B44-4B895B8559ED}"/>
                    </a:ext>
                  </a:extLst>
                </p:cNvPr>
                <p:cNvSpPr txBox="1"/>
                <p:nvPr/>
              </p:nvSpPr>
              <p:spPr>
                <a:xfrm>
                  <a:off x="6283590" y="4240687"/>
                  <a:ext cx="2496300" cy="829914"/>
                </a:xfrm>
                <a:prstGeom prst="roundRect">
                  <a:avLst/>
                </a:prstGeom>
                <a:solidFill>
                  <a:srgbClr val="FFFFFF">
                    <a:alpha val="60000"/>
                  </a:srgbClr>
                </a:solidFill>
                <a:ln>
                  <a:noFill/>
                </a:ln>
              </p:spPr>
              <p:txBody>
                <a:bodyPr spcFirstLastPara="1" wrap="square" lIns="91425" tIns="91425" rIns="91425" bIns="91425" anchor="t" anchorCtr="0">
                  <a:noAutofit/>
                </a:bodyPr>
                <a:lstStyle/>
                <a:p>
                  <a:pPr algn="ctr">
                    <a:spcAft>
                      <a:spcPts val="1600"/>
                    </a:spcAft>
                  </a:pPr>
                  <a:r>
                    <a:rPr lang="it-IT" b="1" dirty="0">
                      <a:solidFill>
                        <a:srgbClr val="05294A"/>
                      </a:solidFill>
                      <a:latin typeface="Abel"/>
                      <a:ea typeface="Abel"/>
                      <a:cs typeface="Abel"/>
                      <a:sym typeface="Abel"/>
                    </a:rPr>
                    <a:t>Mira a costruire modelli tridimensionali partendo da zero.</a:t>
                  </a:r>
                  <a:endParaRPr b="1" dirty="0">
                    <a:solidFill>
                      <a:srgbClr val="05294A"/>
                    </a:solidFill>
                    <a:latin typeface="Abel"/>
                    <a:ea typeface="Abel"/>
                    <a:cs typeface="Abel"/>
                    <a:sym typeface="Abel"/>
                  </a:endParaRPr>
                </a:p>
              </p:txBody>
            </p:sp>
            <p:sp>
              <p:nvSpPr>
                <p:cNvPr id="77" name="Google Shape;310;p32">
                  <a:extLst>
                    <a:ext uri="{FF2B5EF4-FFF2-40B4-BE49-F238E27FC236}">
                      <a16:creationId xmlns:a16="http://schemas.microsoft.com/office/drawing/2014/main" id="{B774BC0E-13F0-48AF-1468-9BACC51CF644}"/>
                    </a:ext>
                  </a:extLst>
                </p:cNvPr>
                <p:cNvSpPr txBox="1"/>
                <p:nvPr/>
              </p:nvSpPr>
              <p:spPr>
                <a:xfrm>
                  <a:off x="6682290" y="3816182"/>
                  <a:ext cx="1698900" cy="404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None/>
                    <a:defRPr sz="1600" b="1">
                      <a:solidFill>
                        <a:srgbClr val="F3F3F3"/>
                      </a:solidFill>
                      <a:effectLst>
                        <a:glow rad="76200">
                          <a:srgbClr val="05294A">
                            <a:alpha val="40000"/>
                          </a:srgbClr>
                        </a:glow>
                      </a:effectLst>
                      <a:latin typeface="Unica One"/>
                      <a:ea typeface="Unica One"/>
                      <a:cs typeface="Unica One"/>
                    </a:defRPr>
                  </a:lvl1pPr>
                </a:lstStyle>
                <a:p>
                  <a:r>
                    <a:rPr lang="it-IT" dirty="0">
                      <a:sym typeface="Unica One"/>
                    </a:rPr>
                    <a:t>AB INITIO</a:t>
                  </a:r>
                  <a:endParaRPr dirty="0">
                    <a:sym typeface="Unica One"/>
                  </a:endParaRPr>
                </a:p>
              </p:txBody>
            </p:sp>
          </p:grpSp>
          <p:sp>
            <p:nvSpPr>
              <p:cNvPr id="84" name="Google Shape;5968;p48">
                <a:extLst>
                  <a:ext uri="{FF2B5EF4-FFF2-40B4-BE49-F238E27FC236}">
                    <a16:creationId xmlns:a16="http://schemas.microsoft.com/office/drawing/2014/main" id="{2434303E-0E3F-83C8-3A14-F79484A65340}"/>
                  </a:ext>
                </a:extLst>
              </p:cNvPr>
              <p:cNvSpPr/>
              <p:nvPr/>
            </p:nvSpPr>
            <p:spPr>
              <a:xfrm>
                <a:off x="7347554" y="3139797"/>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ruppo 100">
              <a:extLst>
                <a:ext uri="{FF2B5EF4-FFF2-40B4-BE49-F238E27FC236}">
                  <a16:creationId xmlns:a16="http://schemas.microsoft.com/office/drawing/2014/main" id="{B699B296-B1C2-4B4C-96CC-022216A25004}"/>
                </a:ext>
              </a:extLst>
            </p:cNvPr>
            <p:cNvGrpSpPr/>
            <p:nvPr/>
          </p:nvGrpSpPr>
          <p:grpSpPr>
            <a:xfrm>
              <a:off x="3357386" y="2375525"/>
              <a:ext cx="2496300" cy="2275582"/>
              <a:chOff x="3357386" y="2375525"/>
              <a:chExt cx="2496300" cy="2275582"/>
            </a:xfrm>
          </p:grpSpPr>
          <p:sp>
            <p:nvSpPr>
              <p:cNvPr id="72" name="Google Shape;306;p32">
                <a:extLst>
                  <a:ext uri="{FF2B5EF4-FFF2-40B4-BE49-F238E27FC236}">
                    <a16:creationId xmlns:a16="http://schemas.microsoft.com/office/drawing/2014/main" id="{50B76820-E73E-D0E5-6636-6D29D3371B62}"/>
                  </a:ext>
                </a:extLst>
              </p:cNvPr>
              <p:cNvSpPr txBox="1"/>
              <p:nvPr/>
            </p:nvSpPr>
            <p:spPr>
              <a:xfrm>
                <a:off x="3357386" y="3821193"/>
                <a:ext cx="2496300" cy="829914"/>
              </a:xfrm>
              <a:prstGeom prst="roundRect">
                <a:avLst/>
              </a:prstGeom>
              <a:solidFill>
                <a:srgbClr val="FFFFFF">
                  <a:alpha val="60000"/>
                </a:srgbClr>
              </a:solidFill>
              <a:ln>
                <a:noFill/>
              </a:ln>
            </p:spPr>
            <p:txBody>
              <a:bodyPr spcFirstLastPara="1" wrap="square" lIns="91425" tIns="91425" rIns="91425" bIns="91425" anchor="t" anchorCtr="0">
                <a:noAutofit/>
              </a:bodyPr>
              <a:lstStyle/>
              <a:p>
                <a:pPr algn="ctr">
                  <a:spcAft>
                    <a:spcPts val="1600"/>
                  </a:spcAft>
                </a:pPr>
                <a:r>
                  <a:rPr lang="it-IT" b="1" dirty="0">
                    <a:solidFill>
                      <a:srgbClr val="05294A"/>
                    </a:solidFill>
                    <a:latin typeface="Abel"/>
                    <a:ea typeface="Abel"/>
                    <a:cs typeface="Abel"/>
                    <a:sym typeface="Abel"/>
                  </a:rPr>
                  <a:t>Confronta la sequenza di una struttura sconosciuta con tutte le strutture note in un DB.</a:t>
                </a:r>
                <a:endParaRPr b="1" dirty="0">
                  <a:solidFill>
                    <a:srgbClr val="05294A"/>
                  </a:solidFill>
                  <a:latin typeface="Abel"/>
                  <a:ea typeface="Abel"/>
                  <a:cs typeface="Abel"/>
                  <a:sym typeface="Abel"/>
                </a:endParaRPr>
              </a:p>
            </p:txBody>
          </p:sp>
          <p:sp>
            <p:nvSpPr>
              <p:cNvPr id="73" name="Google Shape;310;p32">
                <a:extLst>
                  <a:ext uri="{FF2B5EF4-FFF2-40B4-BE49-F238E27FC236}">
                    <a16:creationId xmlns:a16="http://schemas.microsoft.com/office/drawing/2014/main" id="{95202363-299A-9385-F24B-31F4EA687518}"/>
                  </a:ext>
                </a:extLst>
              </p:cNvPr>
              <p:cNvSpPr txBox="1"/>
              <p:nvPr/>
            </p:nvSpPr>
            <p:spPr>
              <a:xfrm>
                <a:off x="3756086" y="3396688"/>
                <a:ext cx="1698900" cy="404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spcAft>
                    <a:spcPts val="1600"/>
                  </a:spcAft>
                  <a:buNone/>
                  <a:defRPr sz="1600" b="1">
                    <a:solidFill>
                      <a:srgbClr val="F3F3F3"/>
                    </a:solidFill>
                    <a:effectLst>
                      <a:glow rad="76200">
                        <a:srgbClr val="05294A">
                          <a:alpha val="40000"/>
                        </a:srgbClr>
                      </a:glow>
                    </a:effectLst>
                    <a:latin typeface="Unica One"/>
                    <a:ea typeface="Unica One"/>
                    <a:cs typeface="Unica One"/>
                  </a:defRPr>
                </a:lvl1pPr>
              </a:lstStyle>
              <a:p>
                <a:r>
                  <a:rPr lang="it-IT" dirty="0">
                    <a:sym typeface="Unica One"/>
                  </a:rPr>
                  <a:t>FOLD RECOGNITION</a:t>
                </a:r>
                <a:endParaRPr dirty="0">
                  <a:sym typeface="Unica One"/>
                </a:endParaRPr>
              </a:p>
            </p:txBody>
          </p:sp>
          <p:grpSp>
            <p:nvGrpSpPr>
              <p:cNvPr id="100" name="Gruppo 99">
                <a:extLst>
                  <a:ext uri="{FF2B5EF4-FFF2-40B4-BE49-F238E27FC236}">
                    <a16:creationId xmlns:a16="http://schemas.microsoft.com/office/drawing/2014/main" id="{093E0F71-6E6B-D584-2A14-7DCFACDA79B2}"/>
                  </a:ext>
                </a:extLst>
              </p:cNvPr>
              <p:cNvGrpSpPr/>
              <p:nvPr/>
            </p:nvGrpSpPr>
            <p:grpSpPr>
              <a:xfrm>
                <a:off x="4159762" y="2375525"/>
                <a:ext cx="891549" cy="989261"/>
                <a:chOff x="4159762" y="2375525"/>
                <a:chExt cx="891549" cy="989261"/>
              </a:xfrm>
            </p:grpSpPr>
            <p:grpSp>
              <p:nvGrpSpPr>
                <p:cNvPr id="14" name="Google Shape;296;p32">
                  <a:extLst>
                    <a:ext uri="{FF2B5EF4-FFF2-40B4-BE49-F238E27FC236}">
                      <a16:creationId xmlns:a16="http://schemas.microsoft.com/office/drawing/2014/main" id="{64B91CAB-3A2B-0174-45E7-67899919C5E4}"/>
                    </a:ext>
                  </a:extLst>
                </p:cNvPr>
                <p:cNvGrpSpPr/>
                <p:nvPr/>
              </p:nvGrpSpPr>
              <p:grpSpPr>
                <a:xfrm rot="5400000">
                  <a:off x="4110906" y="2424381"/>
                  <a:ext cx="989261" cy="891549"/>
                  <a:chOff x="1794535" y="1855805"/>
                  <a:chExt cx="1585100" cy="1428535"/>
                </a:xfrm>
              </p:grpSpPr>
              <p:sp>
                <p:nvSpPr>
                  <p:cNvPr id="17" name="Google Shape;297;p32">
                    <a:extLst>
                      <a:ext uri="{FF2B5EF4-FFF2-40B4-BE49-F238E27FC236}">
                        <a16:creationId xmlns:a16="http://schemas.microsoft.com/office/drawing/2014/main" id="{891EE3CB-C753-DDE3-F89F-06F4D13372AC}"/>
                      </a:ext>
                    </a:extLst>
                  </p:cNvPr>
                  <p:cNvSpPr/>
                  <p:nvPr/>
                </p:nvSpPr>
                <p:spPr>
                  <a:xfrm>
                    <a:off x="1886850" y="1964700"/>
                    <a:ext cx="1401000" cy="1214100"/>
                  </a:xfrm>
                  <a:prstGeom prst="hexagon">
                    <a:avLst>
                      <a:gd name="adj" fmla="val 25000"/>
                      <a:gd name="vf" fmla="val 115470"/>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8;p32">
                    <a:extLst>
                      <a:ext uri="{FF2B5EF4-FFF2-40B4-BE49-F238E27FC236}">
                        <a16:creationId xmlns:a16="http://schemas.microsoft.com/office/drawing/2014/main" id="{82EC6CE6-6A97-FB5C-CFDF-C5C8EBF77C35}"/>
                      </a:ext>
                    </a:extLst>
                  </p:cNvPr>
                  <p:cNvSpPr/>
                  <p:nvPr/>
                </p:nvSpPr>
                <p:spPr>
                  <a:xfrm>
                    <a:off x="2076754" y="187276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9;p32">
                    <a:extLst>
                      <a:ext uri="{FF2B5EF4-FFF2-40B4-BE49-F238E27FC236}">
                        <a16:creationId xmlns:a16="http://schemas.microsoft.com/office/drawing/2014/main" id="{0212C953-658E-5B51-39B1-8D58C36AB9FE}"/>
                      </a:ext>
                    </a:extLst>
                  </p:cNvPr>
                  <p:cNvSpPr/>
                  <p:nvPr/>
                </p:nvSpPr>
                <p:spPr>
                  <a:xfrm>
                    <a:off x="2866985" y="1855805"/>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0;p32">
                    <a:extLst>
                      <a:ext uri="{FF2B5EF4-FFF2-40B4-BE49-F238E27FC236}">
                        <a16:creationId xmlns:a16="http://schemas.microsoft.com/office/drawing/2014/main" id="{3C55D445-42C6-ECC3-D9D1-27056F0AD353}"/>
                      </a:ext>
                    </a:extLst>
                  </p:cNvPr>
                  <p:cNvSpPr/>
                  <p:nvPr/>
                </p:nvSpPr>
                <p:spPr>
                  <a:xfrm>
                    <a:off x="2076754" y="3068040"/>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1;p32">
                    <a:extLst>
                      <a:ext uri="{FF2B5EF4-FFF2-40B4-BE49-F238E27FC236}">
                        <a16:creationId xmlns:a16="http://schemas.microsoft.com/office/drawing/2014/main" id="{AE51B0E5-2D7E-B683-A1AE-DD5EDE703471}"/>
                      </a:ext>
                    </a:extLst>
                  </p:cNvPr>
                  <p:cNvSpPr/>
                  <p:nvPr/>
                </p:nvSpPr>
                <p:spPr>
                  <a:xfrm>
                    <a:off x="2866985" y="3068040"/>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2;p32">
                    <a:extLst>
                      <a:ext uri="{FF2B5EF4-FFF2-40B4-BE49-F238E27FC236}">
                        <a16:creationId xmlns:a16="http://schemas.microsoft.com/office/drawing/2014/main" id="{EF848311-753D-F672-D7C1-68B921D50963}"/>
                      </a:ext>
                    </a:extLst>
                  </p:cNvPr>
                  <p:cNvSpPr/>
                  <p:nvPr/>
                </p:nvSpPr>
                <p:spPr>
                  <a:xfrm>
                    <a:off x="3163335" y="246361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3;p32">
                    <a:extLst>
                      <a:ext uri="{FF2B5EF4-FFF2-40B4-BE49-F238E27FC236}">
                        <a16:creationId xmlns:a16="http://schemas.microsoft.com/office/drawing/2014/main" id="{EDA05C58-594C-725C-9C51-51C67AD39521}"/>
                      </a:ext>
                    </a:extLst>
                  </p:cNvPr>
                  <p:cNvSpPr/>
                  <p:nvPr/>
                </p:nvSpPr>
                <p:spPr>
                  <a:xfrm>
                    <a:off x="1794535" y="246361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ruppo 98">
                  <a:extLst>
                    <a:ext uri="{FF2B5EF4-FFF2-40B4-BE49-F238E27FC236}">
                      <a16:creationId xmlns:a16="http://schemas.microsoft.com/office/drawing/2014/main" id="{6B96FE69-FE91-9738-A9AC-A290D2C6E2F0}"/>
                    </a:ext>
                  </a:extLst>
                </p:cNvPr>
                <p:cNvGrpSpPr/>
                <p:nvPr/>
              </p:nvGrpSpPr>
              <p:grpSpPr>
                <a:xfrm>
                  <a:off x="4414587" y="2731208"/>
                  <a:ext cx="381898" cy="277894"/>
                  <a:chOff x="2936164" y="2887923"/>
                  <a:chExt cx="381898" cy="277894"/>
                </a:xfrm>
              </p:grpSpPr>
              <p:sp>
                <p:nvSpPr>
                  <p:cNvPr id="97" name="Google Shape;316;p32">
                    <a:extLst>
                      <a:ext uri="{FF2B5EF4-FFF2-40B4-BE49-F238E27FC236}">
                        <a16:creationId xmlns:a16="http://schemas.microsoft.com/office/drawing/2014/main" id="{C9319FF9-5CBD-2BD8-4E6C-63A6A1DD559C}"/>
                      </a:ext>
                    </a:extLst>
                  </p:cNvPr>
                  <p:cNvSpPr/>
                  <p:nvPr/>
                </p:nvSpPr>
                <p:spPr>
                  <a:xfrm>
                    <a:off x="2936164" y="2887923"/>
                    <a:ext cx="381898" cy="277894"/>
                  </a:xfrm>
                  <a:custGeom>
                    <a:avLst/>
                    <a:gdLst/>
                    <a:ahLst/>
                    <a:cxnLst/>
                    <a:rect l="l" t="t" r="r" b="b"/>
                    <a:pathLst>
                      <a:path w="14831" h="10792" extrusionOk="0">
                        <a:moveTo>
                          <a:pt x="10118" y="2362"/>
                        </a:moveTo>
                        <a:cubicBezTo>
                          <a:pt x="11485" y="2362"/>
                          <a:pt x="12580" y="3467"/>
                          <a:pt x="12590" y="4823"/>
                        </a:cubicBezTo>
                        <a:cubicBezTo>
                          <a:pt x="12590" y="6312"/>
                          <a:pt x="11370" y="7300"/>
                          <a:pt x="10102" y="7300"/>
                        </a:cubicBezTo>
                        <a:cubicBezTo>
                          <a:pt x="9497" y="7300"/>
                          <a:pt x="8880" y="7075"/>
                          <a:pt x="8380" y="6571"/>
                        </a:cubicBezTo>
                        <a:cubicBezTo>
                          <a:pt x="6823" y="5014"/>
                          <a:pt x="7928" y="2362"/>
                          <a:pt x="10118" y="2362"/>
                        </a:cubicBezTo>
                        <a:close/>
                        <a:moveTo>
                          <a:pt x="12499" y="6722"/>
                        </a:moveTo>
                        <a:lnTo>
                          <a:pt x="14027" y="8249"/>
                        </a:lnTo>
                        <a:cubicBezTo>
                          <a:pt x="14167" y="8390"/>
                          <a:pt x="14167" y="8611"/>
                          <a:pt x="14037" y="8741"/>
                        </a:cubicBezTo>
                        <a:cubicBezTo>
                          <a:pt x="13966" y="8807"/>
                          <a:pt x="13876" y="8839"/>
                          <a:pt x="13787" y="8839"/>
                        </a:cubicBezTo>
                        <a:cubicBezTo>
                          <a:pt x="13697" y="8839"/>
                          <a:pt x="13610" y="8807"/>
                          <a:pt x="13544" y="8741"/>
                        </a:cubicBezTo>
                        <a:lnTo>
                          <a:pt x="12007" y="7204"/>
                        </a:lnTo>
                        <a:cubicBezTo>
                          <a:pt x="12188" y="7064"/>
                          <a:pt x="12359" y="6903"/>
                          <a:pt x="12499" y="6722"/>
                        </a:cubicBezTo>
                        <a:close/>
                        <a:moveTo>
                          <a:pt x="4241" y="583"/>
                        </a:moveTo>
                        <a:cubicBezTo>
                          <a:pt x="4833" y="583"/>
                          <a:pt x="5386" y="854"/>
                          <a:pt x="5758" y="1317"/>
                        </a:cubicBezTo>
                        <a:lnTo>
                          <a:pt x="5758" y="9465"/>
                        </a:lnTo>
                        <a:cubicBezTo>
                          <a:pt x="5316" y="9133"/>
                          <a:pt x="4783" y="8952"/>
                          <a:pt x="4231" y="8952"/>
                        </a:cubicBezTo>
                        <a:lnTo>
                          <a:pt x="583" y="8952"/>
                        </a:lnTo>
                        <a:lnTo>
                          <a:pt x="583" y="583"/>
                        </a:lnTo>
                        <a:close/>
                        <a:moveTo>
                          <a:pt x="11495" y="583"/>
                        </a:moveTo>
                        <a:lnTo>
                          <a:pt x="11495" y="2110"/>
                        </a:lnTo>
                        <a:cubicBezTo>
                          <a:pt x="11045" y="1883"/>
                          <a:pt x="10577" y="1779"/>
                          <a:pt x="10122" y="1779"/>
                        </a:cubicBezTo>
                        <a:cubicBezTo>
                          <a:pt x="8522" y="1779"/>
                          <a:pt x="7074" y="3064"/>
                          <a:pt x="7074" y="4823"/>
                        </a:cubicBezTo>
                        <a:cubicBezTo>
                          <a:pt x="7074" y="6589"/>
                          <a:pt x="8520" y="7868"/>
                          <a:pt x="10117" y="7868"/>
                        </a:cubicBezTo>
                        <a:cubicBezTo>
                          <a:pt x="10574" y="7868"/>
                          <a:pt x="11043" y="7764"/>
                          <a:pt x="11495" y="7536"/>
                        </a:cubicBezTo>
                        <a:lnTo>
                          <a:pt x="11495" y="8952"/>
                        </a:lnTo>
                        <a:lnTo>
                          <a:pt x="7837" y="8952"/>
                        </a:lnTo>
                        <a:cubicBezTo>
                          <a:pt x="7295" y="8952"/>
                          <a:pt x="6762" y="9133"/>
                          <a:pt x="6320" y="9465"/>
                        </a:cubicBezTo>
                        <a:lnTo>
                          <a:pt x="6320" y="1317"/>
                        </a:lnTo>
                        <a:cubicBezTo>
                          <a:pt x="6692" y="854"/>
                          <a:pt x="7245" y="583"/>
                          <a:pt x="7837" y="583"/>
                        </a:cubicBezTo>
                        <a:close/>
                        <a:moveTo>
                          <a:pt x="4241" y="9525"/>
                        </a:moveTo>
                        <a:cubicBezTo>
                          <a:pt x="4803" y="9525"/>
                          <a:pt x="5346" y="9776"/>
                          <a:pt x="5708" y="10218"/>
                        </a:cubicBezTo>
                        <a:lnTo>
                          <a:pt x="583" y="10218"/>
                        </a:lnTo>
                        <a:lnTo>
                          <a:pt x="583" y="9525"/>
                        </a:lnTo>
                        <a:close/>
                        <a:moveTo>
                          <a:pt x="292" y="0"/>
                        </a:moveTo>
                        <a:cubicBezTo>
                          <a:pt x="131" y="0"/>
                          <a:pt x="1" y="131"/>
                          <a:pt x="1" y="292"/>
                        </a:cubicBezTo>
                        <a:lnTo>
                          <a:pt x="1" y="10500"/>
                        </a:lnTo>
                        <a:cubicBezTo>
                          <a:pt x="1" y="10660"/>
                          <a:pt x="131" y="10791"/>
                          <a:pt x="292" y="10791"/>
                        </a:cubicBezTo>
                        <a:lnTo>
                          <a:pt x="8109" y="10791"/>
                        </a:lnTo>
                        <a:cubicBezTo>
                          <a:pt x="8115" y="10791"/>
                          <a:pt x="8122" y="10792"/>
                          <a:pt x="8128" y="10792"/>
                        </a:cubicBezTo>
                        <a:cubicBezTo>
                          <a:pt x="8511" y="10792"/>
                          <a:pt x="8514" y="10217"/>
                          <a:pt x="8137" y="10217"/>
                        </a:cubicBezTo>
                        <a:cubicBezTo>
                          <a:pt x="8128" y="10217"/>
                          <a:pt x="8118" y="10218"/>
                          <a:pt x="8109" y="10218"/>
                        </a:cubicBezTo>
                        <a:lnTo>
                          <a:pt x="6371" y="10218"/>
                        </a:lnTo>
                        <a:cubicBezTo>
                          <a:pt x="6732" y="9776"/>
                          <a:pt x="7275" y="9525"/>
                          <a:pt x="7848" y="9525"/>
                        </a:cubicBezTo>
                        <a:lnTo>
                          <a:pt x="11495" y="9525"/>
                        </a:lnTo>
                        <a:lnTo>
                          <a:pt x="11495" y="10218"/>
                        </a:lnTo>
                        <a:lnTo>
                          <a:pt x="10028" y="10218"/>
                        </a:lnTo>
                        <a:cubicBezTo>
                          <a:pt x="10018" y="10218"/>
                          <a:pt x="10009" y="10217"/>
                          <a:pt x="9999" y="10217"/>
                        </a:cubicBezTo>
                        <a:cubicBezTo>
                          <a:pt x="9622" y="10217"/>
                          <a:pt x="9625" y="10792"/>
                          <a:pt x="10008" y="10792"/>
                        </a:cubicBezTo>
                        <a:cubicBezTo>
                          <a:pt x="10015" y="10792"/>
                          <a:pt x="10021" y="10791"/>
                          <a:pt x="10028" y="10791"/>
                        </a:cubicBezTo>
                        <a:lnTo>
                          <a:pt x="11776" y="10791"/>
                        </a:lnTo>
                        <a:cubicBezTo>
                          <a:pt x="11937" y="10791"/>
                          <a:pt x="12067" y="10660"/>
                          <a:pt x="12067" y="10500"/>
                        </a:cubicBezTo>
                        <a:lnTo>
                          <a:pt x="12067" y="9244"/>
                        </a:lnTo>
                        <a:lnTo>
                          <a:pt x="12067" y="8078"/>
                        </a:lnTo>
                        <a:lnTo>
                          <a:pt x="13142" y="9143"/>
                        </a:lnTo>
                        <a:cubicBezTo>
                          <a:pt x="13323" y="9339"/>
                          <a:pt x="13570" y="9437"/>
                          <a:pt x="13817" y="9437"/>
                        </a:cubicBezTo>
                        <a:cubicBezTo>
                          <a:pt x="14052" y="9437"/>
                          <a:pt x="14288" y="9349"/>
                          <a:pt x="14469" y="9174"/>
                        </a:cubicBezTo>
                        <a:cubicBezTo>
                          <a:pt x="14830" y="8802"/>
                          <a:pt x="14820" y="8199"/>
                          <a:pt x="14438" y="7847"/>
                        </a:cubicBezTo>
                        <a:lnTo>
                          <a:pt x="14438" y="7837"/>
                        </a:lnTo>
                        <a:lnTo>
                          <a:pt x="12821" y="6230"/>
                        </a:lnTo>
                        <a:cubicBezTo>
                          <a:pt x="13474" y="4964"/>
                          <a:pt x="13162" y="3406"/>
                          <a:pt x="12067" y="2492"/>
                        </a:cubicBezTo>
                        <a:lnTo>
                          <a:pt x="12067" y="292"/>
                        </a:lnTo>
                        <a:cubicBezTo>
                          <a:pt x="12067" y="131"/>
                          <a:pt x="11937" y="0"/>
                          <a:pt x="11776" y="0"/>
                        </a:cubicBezTo>
                        <a:lnTo>
                          <a:pt x="7837" y="0"/>
                        </a:lnTo>
                        <a:cubicBezTo>
                          <a:pt x="7164" y="0"/>
                          <a:pt x="6511" y="282"/>
                          <a:pt x="6039" y="774"/>
                        </a:cubicBezTo>
                        <a:cubicBezTo>
                          <a:pt x="5567" y="282"/>
                          <a:pt x="4914" y="0"/>
                          <a:pt x="423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17;p32">
                    <a:extLst>
                      <a:ext uri="{FF2B5EF4-FFF2-40B4-BE49-F238E27FC236}">
                        <a16:creationId xmlns:a16="http://schemas.microsoft.com/office/drawing/2014/main" id="{3622549D-4F90-0B28-3A5D-5FB1FC0A5BCC}"/>
                      </a:ext>
                    </a:extLst>
                  </p:cNvPr>
                  <p:cNvSpPr/>
                  <p:nvPr/>
                </p:nvSpPr>
                <p:spPr>
                  <a:xfrm>
                    <a:off x="2975871" y="2930101"/>
                    <a:ext cx="74804" cy="160422"/>
                  </a:xfrm>
                  <a:custGeom>
                    <a:avLst/>
                    <a:gdLst/>
                    <a:ahLst/>
                    <a:cxnLst/>
                    <a:rect l="l" t="t" r="r" b="b"/>
                    <a:pathLst>
                      <a:path w="2905" h="6230" extrusionOk="0">
                        <a:moveTo>
                          <a:pt x="302" y="0"/>
                        </a:moveTo>
                        <a:cubicBezTo>
                          <a:pt x="152" y="0"/>
                          <a:pt x="1" y="101"/>
                          <a:pt x="16" y="302"/>
                        </a:cubicBezTo>
                        <a:lnTo>
                          <a:pt x="16" y="1256"/>
                        </a:lnTo>
                        <a:cubicBezTo>
                          <a:pt x="16" y="1789"/>
                          <a:pt x="227" y="2301"/>
                          <a:pt x="599" y="2673"/>
                        </a:cubicBezTo>
                        <a:lnTo>
                          <a:pt x="1041" y="3115"/>
                        </a:lnTo>
                        <a:lnTo>
                          <a:pt x="599" y="3557"/>
                        </a:lnTo>
                        <a:cubicBezTo>
                          <a:pt x="227" y="3929"/>
                          <a:pt x="16" y="4441"/>
                          <a:pt x="16" y="4973"/>
                        </a:cubicBezTo>
                        <a:lnTo>
                          <a:pt x="16" y="5928"/>
                        </a:lnTo>
                        <a:cubicBezTo>
                          <a:pt x="1" y="6129"/>
                          <a:pt x="152" y="6229"/>
                          <a:pt x="302" y="6229"/>
                        </a:cubicBezTo>
                        <a:cubicBezTo>
                          <a:pt x="453" y="6229"/>
                          <a:pt x="604" y="6129"/>
                          <a:pt x="589" y="5928"/>
                        </a:cubicBezTo>
                        <a:lnTo>
                          <a:pt x="589" y="4973"/>
                        </a:lnTo>
                        <a:cubicBezTo>
                          <a:pt x="589" y="4592"/>
                          <a:pt x="739" y="4230"/>
                          <a:pt x="1011" y="3959"/>
                        </a:cubicBezTo>
                        <a:lnTo>
                          <a:pt x="1453" y="3517"/>
                        </a:lnTo>
                        <a:lnTo>
                          <a:pt x="1895" y="3959"/>
                        </a:lnTo>
                        <a:cubicBezTo>
                          <a:pt x="1945" y="4019"/>
                          <a:pt x="1995" y="4079"/>
                          <a:pt x="2046" y="4140"/>
                        </a:cubicBezTo>
                        <a:lnTo>
                          <a:pt x="1453" y="4140"/>
                        </a:lnTo>
                        <a:cubicBezTo>
                          <a:pt x="1443" y="4139"/>
                          <a:pt x="1434" y="4139"/>
                          <a:pt x="1425" y="4139"/>
                        </a:cubicBezTo>
                        <a:cubicBezTo>
                          <a:pt x="1050" y="4139"/>
                          <a:pt x="1050" y="4713"/>
                          <a:pt x="1425" y="4713"/>
                        </a:cubicBezTo>
                        <a:cubicBezTo>
                          <a:pt x="1434" y="4713"/>
                          <a:pt x="1443" y="4713"/>
                          <a:pt x="1453" y="4712"/>
                        </a:cubicBezTo>
                        <a:lnTo>
                          <a:pt x="2287" y="4712"/>
                        </a:lnTo>
                        <a:cubicBezTo>
                          <a:pt x="2307" y="4803"/>
                          <a:pt x="2307" y="4893"/>
                          <a:pt x="2307" y="4973"/>
                        </a:cubicBezTo>
                        <a:lnTo>
                          <a:pt x="2307" y="5295"/>
                        </a:lnTo>
                        <a:lnTo>
                          <a:pt x="1453" y="5295"/>
                        </a:lnTo>
                        <a:cubicBezTo>
                          <a:pt x="1443" y="5294"/>
                          <a:pt x="1434" y="5294"/>
                          <a:pt x="1424" y="5294"/>
                        </a:cubicBezTo>
                        <a:cubicBezTo>
                          <a:pt x="1047" y="5294"/>
                          <a:pt x="1050" y="5868"/>
                          <a:pt x="1433" y="5868"/>
                        </a:cubicBezTo>
                        <a:cubicBezTo>
                          <a:pt x="1440" y="5868"/>
                          <a:pt x="1446" y="5868"/>
                          <a:pt x="1453" y="5868"/>
                        </a:cubicBezTo>
                        <a:lnTo>
                          <a:pt x="2317" y="5868"/>
                        </a:lnTo>
                        <a:lnTo>
                          <a:pt x="2317" y="5928"/>
                        </a:lnTo>
                        <a:cubicBezTo>
                          <a:pt x="2302" y="6129"/>
                          <a:pt x="2452" y="6229"/>
                          <a:pt x="2603" y="6229"/>
                        </a:cubicBezTo>
                        <a:cubicBezTo>
                          <a:pt x="2754" y="6229"/>
                          <a:pt x="2905" y="6129"/>
                          <a:pt x="2890" y="5928"/>
                        </a:cubicBezTo>
                        <a:lnTo>
                          <a:pt x="2890" y="4984"/>
                        </a:lnTo>
                        <a:cubicBezTo>
                          <a:pt x="2890" y="4441"/>
                          <a:pt x="2679" y="3939"/>
                          <a:pt x="2297" y="3557"/>
                        </a:cubicBezTo>
                        <a:lnTo>
                          <a:pt x="1855" y="3115"/>
                        </a:lnTo>
                        <a:lnTo>
                          <a:pt x="2297" y="2673"/>
                        </a:lnTo>
                        <a:cubicBezTo>
                          <a:pt x="2679" y="2301"/>
                          <a:pt x="2890" y="1789"/>
                          <a:pt x="2890" y="1256"/>
                        </a:cubicBezTo>
                        <a:lnTo>
                          <a:pt x="2890" y="302"/>
                        </a:lnTo>
                        <a:cubicBezTo>
                          <a:pt x="2900" y="101"/>
                          <a:pt x="2749" y="0"/>
                          <a:pt x="2598" y="0"/>
                        </a:cubicBezTo>
                        <a:cubicBezTo>
                          <a:pt x="2447" y="0"/>
                          <a:pt x="2297" y="101"/>
                          <a:pt x="2307" y="302"/>
                        </a:cubicBezTo>
                        <a:lnTo>
                          <a:pt x="2307" y="1256"/>
                        </a:lnTo>
                        <a:cubicBezTo>
                          <a:pt x="2317" y="1638"/>
                          <a:pt x="2166" y="2000"/>
                          <a:pt x="1895" y="2271"/>
                        </a:cubicBezTo>
                        <a:lnTo>
                          <a:pt x="1453" y="2713"/>
                        </a:lnTo>
                        <a:lnTo>
                          <a:pt x="1011" y="2271"/>
                        </a:lnTo>
                        <a:cubicBezTo>
                          <a:pt x="950" y="2211"/>
                          <a:pt x="900" y="2150"/>
                          <a:pt x="860" y="2090"/>
                        </a:cubicBezTo>
                        <a:lnTo>
                          <a:pt x="1453" y="2090"/>
                        </a:lnTo>
                        <a:cubicBezTo>
                          <a:pt x="1459" y="2090"/>
                          <a:pt x="1465" y="2090"/>
                          <a:pt x="1472" y="2090"/>
                        </a:cubicBezTo>
                        <a:cubicBezTo>
                          <a:pt x="1845" y="2090"/>
                          <a:pt x="1848" y="1516"/>
                          <a:pt x="1481" y="1516"/>
                        </a:cubicBezTo>
                        <a:cubicBezTo>
                          <a:pt x="1472" y="1516"/>
                          <a:pt x="1462" y="1517"/>
                          <a:pt x="1453" y="1517"/>
                        </a:cubicBezTo>
                        <a:lnTo>
                          <a:pt x="609" y="1517"/>
                        </a:lnTo>
                        <a:cubicBezTo>
                          <a:pt x="599" y="1427"/>
                          <a:pt x="589" y="1336"/>
                          <a:pt x="589" y="1256"/>
                        </a:cubicBezTo>
                        <a:lnTo>
                          <a:pt x="589" y="935"/>
                        </a:lnTo>
                        <a:lnTo>
                          <a:pt x="1453" y="935"/>
                        </a:lnTo>
                        <a:cubicBezTo>
                          <a:pt x="1462" y="935"/>
                          <a:pt x="1472" y="936"/>
                          <a:pt x="1481" y="936"/>
                        </a:cubicBezTo>
                        <a:cubicBezTo>
                          <a:pt x="1848" y="936"/>
                          <a:pt x="1845" y="361"/>
                          <a:pt x="1472" y="361"/>
                        </a:cubicBezTo>
                        <a:cubicBezTo>
                          <a:pt x="1465" y="361"/>
                          <a:pt x="1459" y="362"/>
                          <a:pt x="1453" y="362"/>
                        </a:cubicBezTo>
                        <a:lnTo>
                          <a:pt x="589" y="362"/>
                        </a:lnTo>
                        <a:lnTo>
                          <a:pt x="589" y="302"/>
                        </a:lnTo>
                        <a:cubicBezTo>
                          <a:pt x="604" y="101"/>
                          <a:pt x="453" y="0"/>
                          <a:pt x="302"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nvGrpSpPr>
            <p:cNvPr id="109" name="Gruppo 108">
              <a:extLst>
                <a:ext uri="{FF2B5EF4-FFF2-40B4-BE49-F238E27FC236}">
                  <a16:creationId xmlns:a16="http://schemas.microsoft.com/office/drawing/2014/main" id="{F4F01C29-206B-C6E8-6F55-CE1346C6BD9A}"/>
                </a:ext>
              </a:extLst>
            </p:cNvPr>
            <p:cNvGrpSpPr/>
            <p:nvPr/>
          </p:nvGrpSpPr>
          <p:grpSpPr>
            <a:xfrm>
              <a:off x="431182" y="2826918"/>
              <a:ext cx="2496300" cy="2243683"/>
              <a:chOff x="431182" y="2826918"/>
              <a:chExt cx="2496300" cy="2243683"/>
            </a:xfrm>
          </p:grpSpPr>
          <p:sp>
            <p:nvSpPr>
              <p:cNvPr id="38" name="Google Shape;306;p32">
                <a:extLst>
                  <a:ext uri="{FF2B5EF4-FFF2-40B4-BE49-F238E27FC236}">
                    <a16:creationId xmlns:a16="http://schemas.microsoft.com/office/drawing/2014/main" id="{20C6C7C3-19B9-B026-0775-7919431B2D39}"/>
                  </a:ext>
                </a:extLst>
              </p:cNvPr>
              <p:cNvSpPr txBox="1"/>
              <p:nvPr/>
            </p:nvSpPr>
            <p:spPr>
              <a:xfrm>
                <a:off x="431182" y="4240687"/>
                <a:ext cx="2496300" cy="829914"/>
              </a:xfrm>
              <a:prstGeom prst="roundRect">
                <a:avLst/>
              </a:prstGeom>
              <a:solidFill>
                <a:srgbClr val="FFFFFF">
                  <a:alpha val="60000"/>
                </a:srgbClr>
              </a:solidFill>
              <a:ln>
                <a:noFill/>
              </a:ln>
            </p:spPr>
            <p:txBody>
              <a:bodyPr spcFirstLastPara="1" wrap="square" lIns="91425" tIns="91425" rIns="91425" bIns="91425" anchor="t" anchorCtr="0">
                <a:noAutofit/>
              </a:bodyPr>
              <a:lstStyle/>
              <a:p>
                <a:pPr algn="ctr">
                  <a:spcAft>
                    <a:spcPts val="1600"/>
                  </a:spcAft>
                </a:pPr>
                <a:r>
                  <a:rPr lang="it-IT" b="1" dirty="0">
                    <a:solidFill>
                      <a:srgbClr val="05294A"/>
                    </a:solidFill>
                    <a:latin typeface="Abel"/>
                    <a:ea typeface="Abel"/>
                    <a:cs typeface="Abel"/>
                    <a:sym typeface="Abel"/>
                  </a:rPr>
                  <a:t>Proteine con sequenze simili</a:t>
                </a:r>
                <a:br>
                  <a:rPr lang="it-IT" b="1" dirty="0">
                    <a:solidFill>
                      <a:srgbClr val="05294A"/>
                    </a:solidFill>
                    <a:latin typeface="Abel"/>
                    <a:ea typeface="Abel"/>
                    <a:cs typeface="Abel"/>
                    <a:sym typeface="Abel"/>
                  </a:rPr>
                </a:br>
                <a:r>
                  <a:rPr lang="it-IT" b="1" dirty="0">
                    <a:solidFill>
                      <a:srgbClr val="05294A"/>
                    </a:solidFill>
                    <a:latin typeface="Abel"/>
                    <a:ea typeface="Abel"/>
                    <a:cs typeface="Abel"/>
                    <a:sym typeface="Abel"/>
                  </a:rPr>
                  <a:t>presenteranno strutture altrettanto simili. </a:t>
                </a:r>
                <a:endParaRPr b="1" dirty="0">
                  <a:solidFill>
                    <a:srgbClr val="05294A"/>
                  </a:solidFill>
                  <a:latin typeface="Abel"/>
                  <a:ea typeface="Abel"/>
                  <a:cs typeface="Abel"/>
                  <a:sym typeface="Abel"/>
                </a:endParaRPr>
              </a:p>
            </p:txBody>
          </p:sp>
          <p:sp>
            <p:nvSpPr>
              <p:cNvPr id="42" name="Google Shape;310;p32">
                <a:extLst>
                  <a:ext uri="{FF2B5EF4-FFF2-40B4-BE49-F238E27FC236}">
                    <a16:creationId xmlns:a16="http://schemas.microsoft.com/office/drawing/2014/main" id="{F288BF13-3EE7-CC22-E6B8-F4AF959E9375}"/>
                  </a:ext>
                </a:extLst>
              </p:cNvPr>
              <p:cNvSpPr txBox="1"/>
              <p:nvPr/>
            </p:nvSpPr>
            <p:spPr>
              <a:xfrm>
                <a:off x="829882" y="3816182"/>
                <a:ext cx="1698900" cy="4045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it-IT" sz="1600" b="1" dirty="0">
                    <a:solidFill>
                      <a:srgbClr val="F3F3F3"/>
                    </a:solidFill>
                    <a:effectLst>
                      <a:glow rad="76200">
                        <a:srgbClr val="05294A">
                          <a:alpha val="40000"/>
                        </a:srgbClr>
                      </a:glow>
                    </a:effectLst>
                    <a:latin typeface="Unica One"/>
                    <a:ea typeface="Unica One"/>
                    <a:cs typeface="Unica One"/>
                    <a:sym typeface="Unica One"/>
                  </a:rPr>
                  <a:t>HOMOLOGY MODEL</a:t>
                </a:r>
                <a:endParaRPr sz="1600" b="1" dirty="0">
                  <a:solidFill>
                    <a:srgbClr val="F3F3F3"/>
                  </a:solidFill>
                  <a:effectLst>
                    <a:glow rad="76200">
                      <a:srgbClr val="05294A">
                        <a:alpha val="40000"/>
                      </a:srgbClr>
                    </a:glow>
                  </a:effectLst>
                  <a:latin typeface="Unica One"/>
                  <a:ea typeface="Unica One"/>
                  <a:cs typeface="Unica One"/>
                  <a:sym typeface="Unica One"/>
                </a:endParaRPr>
              </a:p>
            </p:txBody>
          </p:sp>
          <p:grpSp>
            <p:nvGrpSpPr>
              <p:cNvPr id="108" name="Gruppo 107">
                <a:extLst>
                  <a:ext uri="{FF2B5EF4-FFF2-40B4-BE49-F238E27FC236}">
                    <a16:creationId xmlns:a16="http://schemas.microsoft.com/office/drawing/2014/main" id="{36D6E698-44A4-9ADE-32D2-7BE8BCD18C55}"/>
                  </a:ext>
                </a:extLst>
              </p:cNvPr>
              <p:cNvGrpSpPr/>
              <p:nvPr/>
            </p:nvGrpSpPr>
            <p:grpSpPr>
              <a:xfrm>
                <a:off x="1235322" y="2826918"/>
                <a:ext cx="888021" cy="989261"/>
                <a:chOff x="1235322" y="2826918"/>
                <a:chExt cx="888021" cy="989261"/>
              </a:xfrm>
            </p:grpSpPr>
            <p:grpSp>
              <p:nvGrpSpPr>
                <p:cNvPr id="13" name="Google Shape;288;p32">
                  <a:extLst>
                    <a:ext uri="{FF2B5EF4-FFF2-40B4-BE49-F238E27FC236}">
                      <a16:creationId xmlns:a16="http://schemas.microsoft.com/office/drawing/2014/main" id="{52C1D884-ECD7-1138-EFB6-0F14A27FD92B}"/>
                    </a:ext>
                  </a:extLst>
                </p:cNvPr>
                <p:cNvGrpSpPr/>
                <p:nvPr/>
              </p:nvGrpSpPr>
              <p:grpSpPr>
                <a:xfrm rot="5400000">
                  <a:off x="1184702" y="2877538"/>
                  <a:ext cx="989261" cy="888021"/>
                  <a:chOff x="1794535" y="1855805"/>
                  <a:chExt cx="1585100" cy="1422883"/>
                </a:xfrm>
              </p:grpSpPr>
              <p:sp>
                <p:nvSpPr>
                  <p:cNvPr id="24" name="Google Shape;289;p32">
                    <a:extLst>
                      <a:ext uri="{FF2B5EF4-FFF2-40B4-BE49-F238E27FC236}">
                        <a16:creationId xmlns:a16="http://schemas.microsoft.com/office/drawing/2014/main" id="{692DF059-5FFD-2F00-A9AC-D9536F42BBC0}"/>
                      </a:ext>
                    </a:extLst>
                  </p:cNvPr>
                  <p:cNvSpPr/>
                  <p:nvPr/>
                </p:nvSpPr>
                <p:spPr>
                  <a:xfrm>
                    <a:off x="1886850" y="1964700"/>
                    <a:ext cx="1401000" cy="1214100"/>
                  </a:xfrm>
                  <a:prstGeom prst="hexagon">
                    <a:avLst>
                      <a:gd name="adj" fmla="val 25000"/>
                      <a:gd name="vf" fmla="val 115470"/>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0;p32">
                    <a:extLst>
                      <a:ext uri="{FF2B5EF4-FFF2-40B4-BE49-F238E27FC236}">
                        <a16:creationId xmlns:a16="http://schemas.microsoft.com/office/drawing/2014/main" id="{8B14482D-5F6A-D9E7-E15B-7F8FFC6014F1}"/>
                      </a:ext>
                    </a:extLst>
                  </p:cNvPr>
                  <p:cNvSpPr/>
                  <p:nvPr/>
                </p:nvSpPr>
                <p:spPr>
                  <a:xfrm>
                    <a:off x="2076754" y="1855805"/>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1;p32">
                    <a:extLst>
                      <a:ext uri="{FF2B5EF4-FFF2-40B4-BE49-F238E27FC236}">
                        <a16:creationId xmlns:a16="http://schemas.microsoft.com/office/drawing/2014/main" id="{DA4D2156-5FB8-8140-944A-3AAB716FFBE9}"/>
                      </a:ext>
                    </a:extLst>
                  </p:cNvPr>
                  <p:cNvSpPr/>
                  <p:nvPr/>
                </p:nvSpPr>
                <p:spPr>
                  <a:xfrm>
                    <a:off x="2866985" y="187276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2;p32">
                    <a:extLst>
                      <a:ext uri="{FF2B5EF4-FFF2-40B4-BE49-F238E27FC236}">
                        <a16:creationId xmlns:a16="http://schemas.microsoft.com/office/drawing/2014/main" id="{576D1CCA-AACA-CF7B-FD89-C7816BBE65BD}"/>
                      </a:ext>
                    </a:extLst>
                  </p:cNvPr>
                  <p:cNvSpPr/>
                  <p:nvPr/>
                </p:nvSpPr>
                <p:spPr>
                  <a:xfrm>
                    <a:off x="2076754" y="3062387"/>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3;p32">
                    <a:extLst>
                      <a:ext uri="{FF2B5EF4-FFF2-40B4-BE49-F238E27FC236}">
                        <a16:creationId xmlns:a16="http://schemas.microsoft.com/office/drawing/2014/main" id="{B020448B-0F03-2F4C-01CE-B030D408109A}"/>
                      </a:ext>
                    </a:extLst>
                  </p:cNvPr>
                  <p:cNvSpPr/>
                  <p:nvPr/>
                </p:nvSpPr>
                <p:spPr>
                  <a:xfrm>
                    <a:off x="2866985" y="3062387"/>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4;p32">
                    <a:extLst>
                      <a:ext uri="{FF2B5EF4-FFF2-40B4-BE49-F238E27FC236}">
                        <a16:creationId xmlns:a16="http://schemas.microsoft.com/office/drawing/2014/main" id="{ECD9AD3C-BE0C-CDAA-1F41-E7DF94C3D0C1}"/>
                      </a:ext>
                    </a:extLst>
                  </p:cNvPr>
                  <p:cNvSpPr/>
                  <p:nvPr/>
                </p:nvSpPr>
                <p:spPr>
                  <a:xfrm>
                    <a:off x="3163335" y="246361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5;p32">
                    <a:extLst>
                      <a:ext uri="{FF2B5EF4-FFF2-40B4-BE49-F238E27FC236}">
                        <a16:creationId xmlns:a16="http://schemas.microsoft.com/office/drawing/2014/main" id="{ED46C41C-90D3-9A9C-B109-F95BC3304765}"/>
                      </a:ext>
                    </a:extLst>
                  </p:cNvPr>
                  <p:cNvSpPr/>
                  <p:nvPr/>
                </p:nvSpPr>
                <p:spPr>
                  <a:xfrm>
                    <a:off x="1794535" y="2463612"/>
                    <a:ext cx="216300" cy="216300"/>
                  </a:xfrm>
                  <a:prstGeom prst="ellipse">
                    <a:avLst/>
                  </a:prstGeom>
                  <a:gradFill>
                    <a:gsLst>
                      <a:gs pos="0">
                        <a:srgbClr val="FFFFFF">
                          <a:alpha val="49110"/>
                        </a:srgbClr>
                      </a:gs>
                      <a:gs pos="70000">
                        <a:srgbClr val="FFFFFF">
                          <a:alpha val="0"/>
                          <a:alpha val="49110"/>
                        </a:srgbClr>
                      </a:gs>
                      <a:gs pos="100000">
                        <a:srgbClr val="FFFFFF">
                          <a:alpha val="0"/>
                          <a:alpha val="491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5395;p47">
                  <a:extLst>
                    <a:ext uri="{FF2B5EF4-FFF2-40B4-BE49-F238E27FC236}">
                      <a16:creationId xmlns:a16="http://schemas.microsoft.com/office/drawing/2014/main" id="{6816C458-39E9-82B9-7416-6B1CDC86265E}"/>
                    </a:ext>
                  </a:extLst>
                </p:cNvPr>
                <p:cNvGrpSpPr>
                  <a:grpSpLocks noChangeAspect="1"/>
                </p:cNvGrpSpPr>
                <p:nvPr/>
              </p:nvGrpSpPr>
              <p:grpSpPr>
                <a:xfrm>
                  <a:off x="1524016" y="3049479"/>
                  <a:ext cx="310633" cy="544138"/>
                  <a:chOff x="6275635" y="4282651"/>
                  <a:chExt cx="209383" cy="366778"/>
                </a:xfrm>
                <a:solidFill>
                  <a:schemeClr val="bg1"/>
                </a:solidFill>
              </p:grpSpPr>
              <p:sp>
                <p:nvSpPr>
                  <p:cNvPr id="106" name="Google Shape;5396;p47">
                    <a:extLst>
                      <a:ext uri="{FF2B5EF4-FFF2-40B4-BE49-F238E27FC236}">
                        <a16:creationId xmlns:a16="http://schemas.microsoft.com/office/drawing/2014/main" id="{A273B65A-695E-E853-FA59-8143F2E8BF7C}"/>
                      </a:ext>
                    </a:extLst>
                  </p:cNvPr>
                  <p:cNvSpPr/>
                  <p:nvPr/>
                </p:nvSpPr>
                <p:spPr>
                  <a:xfrm>
                    <a:off x="6275635" y="4282651"/>
                    <a:ext cx="89162" cy="366778"/>
                  </a:xfrm>
                  <a:custGeom>
                    <a:avLst/>
                    <a:gdLst/>
                    <a:ahLst/>
                    <a:cxnLst/>
                    <a:rect l="l" t="t" r="r" b="b"/>
                    <a:pathLst>
                      <a:path w="2799" h="11514" extrusionOk="0">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397;p47">
                    <a:extLst>
                      <a:ext uri="{FF2B5EF4-FFF2-40B4-BE49-F238E27FC236}">
                        <a16:creationId xmlns:a16="http://schemas.microsoft.com/office/drawing/2014/main" id="{8C5AB5DC-3CE0-EB6B-47F5-08A60DF8B3EC}"/>
                      </a:ext>
                    </a:extLst>
                  </p:cNvPr>
                  <p:cNvSpPr/>
                  <p:nvPr/>
                </p:nvSpPr>
                <p:spPr>
                  <a:xfrm>
                    <a:off x="6395474" y="4282651"/>
                    <a:ext cx="89544" cy="366778"/>
                  </a:xfrm>
                  <a:custGeom>
                    <a:avLst/>
                    <a:gdLst/>
                    <a:ahLst/>
                    <a:cxnLst/>
                    <a:rect l="l" t="t" r="r" b="b"/>
                    <a:pathLst>
                      <a:path w="2811" h="11514" extrusionOk="0">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40"/>
        <p:cNvGrpSpPr/>
        <p:nvPr/>
      </p:nvGrpSpPr>
      <p:grpSpPr>
        <a:xfrm>
          <a:off x="0" y="0"/>
          <a:ext cx="0" cy="0"/>
          <a:chOff x="0" y="0"/>
          <a:chExt cx="0" cy="0"/>
        </a:xfrm>
      </p:grpSpPr>
      <p:pic>
        <p:nvPicPr>
          <p:cNvPr id="394" name="Picture 6" descr="Proteina globulare - Wikipedia">
            <a:extLst>
              <a:ext uri="{FF2B5EF4-FFF2-40B4-BE49-F238E27FC236}">
                <a16:creationId xmlns:a16="http://schemas.microsoft.com/office/drawing/2014/main" id="{16E8756F-D767-88E0-1B49-F9A921048A9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rot="18889983">
            <a:off x="4450434" y="-625527"/>
            <a:ext cx="6436114" cy="6436114"/>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20;p25">
            <a:extLst>
              <a:ext uri="{FF2B5EF4-FFF2-40B4-BE49-F238E27FC236}">
                <a16:creationId xmlns:a16="http://schemas.microsoft.com/office/drawing/2014/main" id="{AD5F7DE9-87C7-177D-C015-D4E48DDF3733}"/>
              </a:ext>
            </a:extLst>
          </p:cNvPr>
          <p:cNvSpPr txBox="1">
            <a:spLocks/>
          </p:cNvSpPr>
          <p:nvPr/>
        </p:nvSpPr>
        <p:spPr>
          <a:xfrm>
            <a:off x="357832" y="294438"/>
            <a:ext cx="8428336" cy="8485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CASP</a:t>
            </a:r>
          </a:p>
          <a:p>
            <a:r>
              <a:rPr lang="it-IT" b="0" i="0" dirty="0">
                <a:effectLst/>
                <a:latin typeface="Arial" panose="020B0604020202020204" pitchFamily="34" charset="0"/>
              </a:rPr>
              <a:t>Critical </a:t>
            </a:r>
            <a:r>
              <a:rPr lang="it-IT" b="0" i="0" dirty="0" err="1">
                <a:effectLst/>
                <a:latin typeface="Arial" panose="020B0604020202020204" pitchFamily="34" charset="0"/>
              </a:rPr>
              <a:t>Assessment</a:t>
            </a:r>
            <a:r>
              <a:rPr lang="it-IT" b="0" i="0" dirty="0">
                <a:effectLst/>
                <a:latin typeface="Arial" panose="020B0604020202020204" pitchFamily="34" charset="0"/>
              </a:rPr>
              <a:t> of Methods for </a:t>
            </a:r>
            <a:r>
              <a:rPr lang="it-IT" b="0" i="0" dirty="0" err="1">
                <a:effectLst/>
                <a:latin typeface="Arial" panose="020B0604020202020204" pitchFamily="34" charset="0"/>
              </a:rPr>
              <a:t>Protein</a:t>
            </a:r>
            <a:r>
              <a:rPr lang="it-IT" b="0" i="0" dirty="0">
                <a:effectLst/>
                <a:latin typeface="Arial" panose="020B0604020202020204" pitchFamily="34" charset="0"/>
              </a:rPr>
              <a:t> </a:t>
            </a:r>
            <a:r>
              <a:rPr lang="it-IT" b="0" i="0" dirty="0" err="1">
                <a:effectLst/>
                <a:latin typeface="Arial" panose="020B0604020202020204" pitchFamily="34" charset="0"/>
              </a:rPr>
              <a:t>Structure</a:t>
            </a:r>
            <a:r>
              <a:rPr lang="it-IT" b="0" i="0" dirty="0">
                <a:effectLst/>
                <a:latin typeface="Arial" panose="020B0604020202020204" pitchFamily="34" charset="0"/>
              </a:rPr>
              <a:t> </a:t>
            </a:r>
            <a:r>
              <a:rPr lang="it-IT" b="0" i="0" dirty="0" err="1">
                <a:effectLst/>
                <a:latin typeface="Arial" panose="020B0604020202020204" pitchFamily="34" charset="0"/>
              </a:rPr>
              <a:t>Prediction</a:t>
            </a:r>
            <a:endParaRPr lang="it-IT" sz="3600" b="0" i="0" dirty="0">
              <a:effectLst/>
              <a:latin typeface="Arial" panose="020B0604020202020204" pitchFamily="34" charset="0"/>
            </a:endParaRPr>
          </a:p>
        </p:txBody>
      </p:sp>
      <p:sp>
        <p:nvSpPr>
          <p:cNvPr id="17" name="Google Shape;162;p28">
            <a:extLst>
              <a:ext uri="{FF2B5EF4-FFF2-40B4-BE49-F238E27FC236}">
                <a16:creationId xmlns:a16="http://schemas.microsoft.com/office/drawing/2014/main" id="{957BA646-840A-EE02-054D-41E1E2E46868}"/>
              </a:ext>
            </a:extLst>
          </p:cNvPr>
          <p:cNvSpPr txBox="1">
            <a:spLocks noGrp="1"/>
          </p:cNvSpPr>
          <p:nvPr>
            <p:ph type="subTitle" idx="1"/>
          </p:nvPr>
        </p:nvSpPr>
        <p:spPr>
          <a:xfrm>
            <a:off x="552650" y="1142999"/>
            <a:ext cx="7115841" cy="2899065"/>
          </a:xfrm>
          <a:prstGeom prst="rect">
            <a:avLst/>
          </a:prstGeom>
          <a:noFill/>
          <a:ln>
            <a:noFill/>
          </a:ln>
        </p:spPr>
        <p:txBody>
          <a:bodyPr spcFirstLastPara="1" wrap="square" lIns="91425" tIns="91425" rIns="91425" bIns="91425" anchor="t" anchorCtr="0">
            <a:noAutofit/>
          </a:bodyPr>
          <a:lstStyle/>
          <a:p>
            <a:pPr marL="0" indent="0">
              <a:lnSpc>
                <a:spcPct val="250000"/>
              </a:lnSpc>
            </a:pPr>
            <a:r>
              <a:rPr lang="it-IT" sz="1400" dirty="0">
                <a:latin typeface="Arial" panose="020B0604020202020204" pitchFamily="34" charset="0"/>
              </a:rPr>
              <a:t>Biennale</a:t>
            </a:r>
          </a:p>
          <a:p>
            <a:pPr marL="0" indent="0">
              <a:lnSpc>
                <a:spcPct val="250000"/>
              </a:lnSpc>
            </a:pPr>
            <a:r>
              <a:rPr lang="it-IT" sz="1400" dirty="0">
                <a:latin typeface="Arial" panose="020B0604020202020204" pitchFamily="34" charset="0"/>
              </a:rPr>
              <a:t>Laboratori e gruppi di ricerca</a:t>
            </a:r>
          </a:p>
          <a:p>
            <a:pPr marL="0" indent="0">
              <a:lnSpc>
                <a:spcPct val="250000"/>
              </a:lnSpc>
            </a:pPr>
            <a:r>
              <a:rPr lang="it-IT" sz="1400" dirty="0">
                <a:latin typeface="Arial" panose="020B0604020202020204" pitchFamily="34" charset="0"/>
              </a:rPr>
              <a:t>Categorie: sperimentale e teorico-computazionale</a:t>
            </a:r>
          </a:p>
          <a:p>
            <a:pPr marL="0" indent="0">
              <a:lnSpc>
                <a:spcPct val="250000"/>
              </a:lnSpc>
            </a:pPr>
            <a:r>
              <a:rPr lang="it-IT" sz="1400" dirty="0">
                <a:latin typeface="Arial" panose="020B0604020202020204" pitchFamily="34" charset="0"/>
              </a:rPr>
              <a:t>O</a:t>
            </a:r>
            <a:r>
              <a:rPr lang="it-IT" sz="1400" b="0" i="0" dirty="0">
                <a:effectLst/>
                <a:latin typeface="Arial" panose="020B0604020202020204" pitchFamily="34" charset="0"/>
              </a:rPr>
              <a:t>biettivo: individuare i metodi più efficaci per la risoluzione del </a:t>
            </a:r>
            <a:r>
              <a:rPr lang="it-IT" sz="1400" b="0" i="0" dirty="0" err="1">
                <a:effectLst/>
                <a:latin typeface="Arial" panose="020B0604020202020204" pitchFamily="34" charset="0"/>
              </a:rPr>
              <a:t>protein</a:t>
            </a:r>
            <a:r>
              <a:rPr lang="it-IT" sz="1400" b="0" i="0" dirty="0">
                <a:effectLst/>
                <a:latin typeface="Arial" panose="020B0604020202020204" pitchFamily="34" charset="0"/>
              </a:rPr>
              <a:t> </a:t>
            </a:r>
            <a:r>
              <a:rPr lang="it-IT" sz="1400" b="0" i="0" dirty="0" err="1">
                <a:effectLst/>
                <a:latin typeface="Arial" panose="020B0604020202020204" pitchFamily="34" charset="0"/>
              </a:rPr>
              <a:t>folding</a:t>
            </a:r>
            <a:r>
              <a:rPr lang="it-IT" sz="1400" b="0" i="0" dirty="0">
                <a:effectLst/>
                <a:latin typeface="Arial" panose="020B0604020202020204" pitchFamily="34" charset="0"/>
              </a:rPr>
              <a:t> </a:t>
            </a:r>
            <a:r>
              <a:rPr lang="it-IT" sz="1400" b="0" i="0" dirty="0" err="1">
                <a:effectLst/>
                <a:latin typeface="Arial" panose="020B0604020202020204" pitchFamily="34" charset="0"/>
              </a:rPr>
              <a:t>problem</a:t>
            </a:r>
            <a:r>
              <a:rPr lang="it-IT" sz="1400" dirty="0">
                <a:latin typeface="Arial" panose="020B0604020202020204" pitchFamily="34" charset="0"/>
              </a:rPr>
              <a:t>.</a:t>
            </a:r>
          </a:p>
          <a:p>
            <a:pPr marL="0" indent="0">
              <a:lnSpc>
                <a:spcPct val="250000"/>
              </a:lnSpc>
            </a:pPr>
            <a:r>
              <a:rPr lang="it-IT" sz="1400" dirty="0" err="1">
                <a:effectLst>
                  <a:outerShdw blurRad="50800" dist="38100" dir="5400000" algn="t" rotWithShape="0">
                    <a:prstClr val="black">
                      <a:alpha val="40000"/>
                    </a:prstClr>
                  </a:outerShdw>
                </a:effectLst>
                <a:latin typeface="Arial" panose="020B0604020202020204" pitchFamily="34" charset="0"/>
              </a:rPr>
              <a:t>AlphaFold</a:t>
            </a:r>
            <a:endParaRPr lang="it-IT" sz="1400" dirty="0">
              <a:effectLst>
                <a:outerShdw blurRad="50800" dist="38100" dir="5400000" algn="t" rotWithShape="0">
                  <a:prstClr val="black">
                    <a:alpha val="40000"/>
                  </a:prstClr>
                </a:outerShdw>
              </a:effectLst>
              <a:latin typeface="Arial" panose="020B0604020202020204" pitchFamily="34" charset="0"/>
            </a:endParaRPr>
          </a:p>
        </p:txBody>
      </p:sp>
      <p:grpSp>
        <p:nvGrpSpPr>
          <p:cNvPr id="18" name="Google Shape;5050;p46">
            <a:extLst>
              <a:ext uri="{FF2B5EF4-FFF2-40B4-BE49-F238E27FC236}">
                <a16:creationId xmlns:a16="http://schemas.microsoft.com/office/drawing/2014/main" id="{C04975BB-0549-48C1-DF32-B2DE52240104}"/>
              </a:ext>
            </a:extLst>
          </p:cNvPr>
          <p:cNvGrpSpPr>
            <a:grpSpLocks noChangeAspect="1"/>
          </p:cNvGrpSpPr>
          <p:nvPr/>
        </p:nvGrpSpPr>
        <p:grpSpPr>
          <a:xfrm>
            <a:off x="263254" y="1483805"/>
            <a:ext cx="219650" cy="219407"/>
            <a:chOff x="5823294" y="2309751"/>
            <a:chExt cx="315327" cy="314978"/>
          </a:xfrm>
          <a:solidFill>
            <a:schemeClr val="bg1"/>
          </a:solidFill>
        </p:grpSpPr>
        <p:sp>
          <p:nvSpPr>
            <p:cNvPr id="19" name="Google Shape;5051;p46">
              <a:extLst>
                <a:ext uri="{FF2B5EF4-FFF2-40B4-BE49-F238E27FC236}">
                  <a16:creationId xmlns:a16="http://schemas.microsoft.com/office/drawing/2014/main" id="{0E09327D-3E4C-18C4-1350-9C32EBEDAB49}"/>
                </a:ext>
              </a:extLst>
            </p:cNvPr>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52;p46">
              <a:extLst>
                <a:ext uri="{FF2B5EF4-FFF2-40B4-BE49-F238E27FC236}">
                  <a16:creationId xmlns:a16="http://schemas.microsoft.com/office/drawing/2014/main" id="{EF5C07A8-8D01-DA07-844A-FECDB66D9789}"/>
                </a:ext>
              </a:extLst>
            </p:cNvPr>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53;p46">
              <a:extLst>
                <a:ext uri="{FF2B5EF4-FFF2-40B4-BE49-F238E27FC236}">
                  <a16:creationId xmlns:a16="http://schemas.microsoft.com/office/drawing/2014/main" id="{63865244-E34D-0CDA-75B7-A664587707A7}"/>
                </a:ext>
              </a:extLst>
            </p:cNvPr>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54;p46">
              <a:extLst>
                <a:ext uri="{FF2B5EF4-FFF2-40B4-BE49-F238E27FC236}">
                  <a16:creationId xmlns:a16="http://schemas.microsoft.com/office/drawing/2014/main" id="{EE967FA6-04C3-7E2E-2C46-5BAD3E73973D}"/>
                </a:ext>
              </a:extLst>
            </p:cNvPr>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55;p46">
              <a:extLst>
                <a:ext uri="{FF2B5EF4-FFF2-40B4-BE49-F238E27FC236}">
                  <a16:creationId xmlns:a16="http://schemas.microsoft.com/office/drawing/2014/main" id="{F4A50CF1-2B53-E70B-BAC6-9EAC9A8755FE}"/>
                </a:ext>
              </a:extLst>
            </p:cNvPr>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56;p46">
              <a:extLst>
                <a:ext uri="{FF2B5EF4-FFF2-40B4-BE49-F238E27FC236}">
                  <a16:creationId xmlns:a16="http://schemas.microsoft.com/office/drawing/2014/main" id="{E21ABE7C-6A04-5669-DDC8-C67F2763649A}"/>
                </a:ext>
              </a:extLst>
            </p:cNvPr>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57;p46">
              <a:extLst>
                <a:ext uri="{FF2B5EF4-FFF2-40B4-BE49-F238E27FC236}">
                  <a16:creationId xmlns:a16="http://schemas.microsoft.com/office/drawing/2014/main" id="{B5991077-6492-1D12-118B-03AC82543345}"/>
                </a:ext>
              </a:extLst>
            </p:cNvPr>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058;p46">
              <a:extLst>
                <a:ext uri="{FF2B5EF4-FFF2-40B4-BE49-F238E27FC236}">
                  <a16:creationId xmlns:a16="http://schemas.microsoft.com/office/drawing/2014/main" id="{5872090D-AB95-DE80-975B-34C2128B65E6}"/>
                </a:ext>
              </a:extLst>
            </p:cNvPr>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059;p46">
              <a:extLst>
                <a:ext uri="{FF2B5EF4-FFF2-40B4-BE49-F238E27FC236}">
                  <a16:creationId xmlns:a16="http://schemas.microsoft.com/office/drawing/2014/main" id="{161C0B14-D856-E313-7AB4-3250CC42964C}"/>
                </a:ext>
              </a:extLst>
            </p:cNvPr>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060;p46">
              <a:extLst>
                <a:ext uri="{FF2B5EF4-FFF2-40B4-BE49-F238E27FC236}">
                  <a16:creationId xmlns:a16="http://schemas.microsoft.com/office/drawing/2014/main" id="{38D7FDD3-539F-1085-F624-9AED26F2919E}"/>
                </a:ext>
              </a:extLst>
            </p:cNvPr>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61;p46">
              <a:extLst>
                <a:ext uri="{FF2B5EF4-FFF2-40B4-BE49-F238E27FC236}">
                  <a16:creationId xmlns:a16="http://schemas.microsoft.com/office/drawing/2014/main" id="{044089F4-7039-6715-9ABB-C198F6276DF6}"/>
                </a:ext>
              </a:extLst>
            </p:cNvPr>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62;p46">
              <a:extLst>
                <a:ext uri="{FF2B5EF4-FFF2-40B4-BE49-F238E27FC236}">
                  <a16:creationId xmlns:a16="http://schemas.microsoft.com/office/drawing/2014/main" id="{541BE665-174C-1CCE-3395-9F3BFA975E78}"/>
                </a:ext>
              </a:extLst>
            </p:cNvPr>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63;p46">
              <a:extLst>
                <a:ext uri="{FF2B5EF4-FFF2-40B4-BE49-F238E27FC236}">
                  <a16:creationId xmlns:a16="http://schemas.microsoft.com/office/drawing/2014/main" id="{3942C159-E5A2-CACD-CBCF-0A978B0663E9}"/>
                </a:ext>
              </a:extLst>
            </p:cNvPr>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64;p46">
              <a:extLst>
                <a:ext uri="{FF2B5EF4-FFF2-40B4-BE49-F238E27FC236}">
                  <a16:creationId xmlns:a16="http://schemas.microsoft.com/office/drawing/2014/main" id="{1F797761-FBF4-339A-54DC-F7105386944E}"/>
                </a:ext>
              </a:extLst>
            </p:cNvPr>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65;p46">
              <a:extLst>
                <a:ext uri="{FF2B5EF4-FFF2-40B4-BE49-F238E27FC236}">
                  <a16:creationId xmlns:a16="http://schemas.microsoft.com/office/drawing/2014/main" id="{712F5AAF-A19F-0C36-A8C6-695149F8C74F}"/>
                </a:ext>
              </a:extLst>
            </p:cNvPr>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66;p46">
              <a:extLst>
                <a:ext uri="{FF2B5EF4-FFF2-40B4-BE49-F238E27FC236}">
                  <a16:creationId xmlns:a16="http://schemas.microsoft.com/office/drawing/2014/main" id="{C720ACC0-3CD6-7FF8-80BC-B3DD09B103ED}"/>
                </a:ext>
              </a:extLst>
            </p:cNvPr>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067;p46">
              <a:extLst>
                <a:ext uri="{FF2B5EF4-FFF2-40B4-BE49-F238E27FC236}">
                  <a16:creationId xmlns:a16="http://schemas.microsoft.com/office/drawing/2014/main" id="{70B7D18E-0BFF-8CD3-F555-A54DD9EDF95D}"/>
                </a:ext>
              </a:extLst>
            </p:cNvPr>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5478;p47">
            <a:extLst>
              <a:ext uri="{FF2B5EF4-FFF2-40B4-BE49-F238E27FC236}">
                <a16:creationId xmlns:a16="http://schemas.microsoft.com/office/drawing/2014/main" id="{2AC8BC25-517F-3448-E672-FC85A87D35F7}"/>
              </a:ext>
            </a:extLst>
          </p:cNvPr>
          <p:cNvGrpSpPr>
            <a:grpSpLocks noChangeAspect="1"/>
          </p:cNvGrpSpPr>
          <p:nvPr/>
        </p:nvGrpSpPr>
        <p:grpSpPr>
          <a:xfrm>
            <a:off x="257565" y="1948709"/>
            <a:ext cx="231028" cy="300316"/>
            <a:chOff x="3990517" y="3354173"/>
            <a:chExt cx="279559" cy="363402"/>
          </a:xfrm>
          <a:solidFill>
            <a:schemeClr val="bg1"/>
          </a:solidFill>
        </p:grpSpPr>
        <p:sp>
          <p:nvSpPr>
            <p:cNvPr id="38" name="Google Shape;5479;p47">
              <a:extLst>
                <a:ext uri="{FF2B5EF4-FFF2-40B4-BE49-F238E27FC236}">
                  <a16:creationId xmlns:a16="http://schemas.microsoft.com/office/drawing/2014/main" id="{BFFE2A12-6186-7EB3-F05A-40486EEC043B}"/>
                </a:ext>
              </a:extLst>
            </p:cNvPr>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80;p47">
              <a:extLst>
                <a:ext uri="{FF2B5EF4-FFF2-40B4-BE49-F238E27FC236}">
                  <a16:creationId xmlns:a16="http://schemas.microsoft.com/office/drawing/2014/main" id="{7D85A31A-B61E-87E0-77CA-13300AEFC3C9}"/>
                </a:ext>
              </a:extLst>
            </p:cNvPr>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81;p47">
              <a:extLst>
                <a:ext uri="{FF2B5EF4-FFF2-40B4-BE49-F238E27FC236}">
                  <a16:creationId xmlns:a16="http://schemas.microsoft.com/office/drawing/2014/main" id="{02CD93F0-2927-83D5-7866-FFA44C2185A8}"/>
                </a:ext>
              </a:extLst>
            </p:cNvPr>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5634;p47">
            <a:extLst>
              <a:ext uri="{FF2B5EF4-FFF2-40B4-BE49-F238E27FC236}">
                <a16:creationId xmlns:a16="http://schemas.microsoft.com/office/drawing/2014/main" id="{C18F5793-5332-D346-436B-681BC436A9AB}"/>
              </a:ext>
            </a:extLst>
          </p:cNvPr>
          <p:cNvGrpSpPr>
            <a:grpSpLocks noChangeAspect="1"/>
          </p:cNvGrpSpPr>
          <p:nvPr/>
        </p:nvGrpSpPr>
        <p:grpSpPr>
          <a:xfrm>
            <a:off x="233335" y="3518510"/>
            <a:ext cx="279489" cy="342728"/>
            <a:chOff x="3086313" y="2877049"/>
            <a:chExt cx="320143" cy="392581"/>
          </a:xfrm>
          <a:solidFill>
            <a:schemeClr val="bg1"/>
          </a:solidFill>
        </p:grpSpPr>
        <p:sp>
          <p:nvSpPr>
            <p:cNvPr id="42" name="Google Shape;5635;p47">
              <a:extLst>
                <a:ext uri="{FF2B5EF4-FFF2-40B4-BE49-F238E27FC236}">
                  <a16:creationId xmlns:a16="http://schemas.microsoft.com/office/drawing/2014/main" id="{5692ABF4-F1AB-1B85-01F7-4B836A77BBF0}"/>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36;p47">
              <a:extLst>
                <a:ext uri="{FF2B5EF4-FFF2-40B4-BE49-F238E27FC236}">
                  <a16:creationId xmlns:a16="http://schemas.microsoft.com/office/drawing/2014/main" id="{13DE9AC2-59A1-3C9A-A793-5148629CF949}"/>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37;p47">
              <a:extLst>
                <a:ext uri="{FF2B5EF4-FFF2-40B4-BE49-F238E27FC236}">
                  <a16:creationId xmlns:a16="http://schemas.microsoft.com/office/drawing/2014/main" id="{3B66A45E-1D7E-A00C-C2DD-DCD67ACF1088}"/>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38;p47">
              <a:extLst>
                <a:ext uri="{FF2B5EF4-FFF2-40B4-BE49-F238E27FC236}">
                  <a16:creationId xmlns:a16="http://schemas.microsoft.com/office/drawing/2014/main" id="{86F24621-138A-E138-660E-1B9312F54028}"/>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39;p47">
              <a:extLst>
                <a:ext uri="{FF2B5EF4-FFF2-40B4-BE49-F238E27FC236}">
                  <a16:creationId xmlns:a16="http://schemas.microsoft.com/office/drawing/2014/main" id="{F7831164-77FD-6E49-0584-35649D018084}"/>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640;p47">
              <a:extLst>
                <a:ext uri="{FF2B5EF4-FFF2-40B4-BE49-F238E27FC236}">
                  <a16:creationId xmlns:a16="http://schemas.microsoft.com/office/drawing/2014/main" id="{9A2A8380-DC48-D309-2259-C5A79C363A57}"/>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41;p47">
              <a:extLst>
                <a:ext uri="{FF2B5EF4-FFF2-40B4-BE49-F238E27FC236}">
                  <a16:creationId xmlns:a16="http://schemas.microsoft.com/office/drawing/2014/main" id="{B8947530-C18E-30A3-8A1A-3E4F140D3398}"/>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642;p47">
              <a:extLst>
                <a:ext uri="{FF2B5EF4-FFF2-40B4-BE49-F238E27FC236}">
                  <a16:creationId xmlns:a16="http://schemas.microsoft.com/office/drawing/2014/main" id="{DA8AC6A5-F373-78D0-220B-8DBDDF57C04E}"/>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643;p47">
              <a:extLst>
                <a:ext uri="{FF2B5EF4-FFF2-40B4-BE49-F238E27FC236}">
                  <a16:creationId xmlns:a16="http://schemas.microsoft.com/office/drawing/2014/main" id="{A6CFDC27-6DC8-A117-CE00-8C8371BABDF8}"/>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44;p47">
              <a:extLst>
                <a:ext uri="{FF2B5EF4-FFF2-40B4-BE49-F238E27FC236}">
                  <a16:creationId xmlns:a16="http://schemas.microsoft.com/office/drawing/2014/main" id="{273BEE2D-E257-CA77-47D6-C9E0C1B4413D}"/>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45;p47">
              <a:extLst>
                <a:ext uri="{FF2B5EF4-FFF2-40B4-BE49-F238E27FC236}">
                  <a16:creationId xmlns:a16="http://schemas.microsoft.com/office/drawing/2014/main" id="{70093FEF-E599-7642-65EC-BEEEFE19E549}"/>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646;p47">
              <a:extLst>
                <a:ext uri="{FF2B5EF4-FFF2-40B4-BE49-F238E27FC236}">
                  <a16:creationId xmlns:a16="http://schemas.microsoft.com/office/drawing/2014/main" id="{31FB685B-5E0A-B458-4077-567585739C02}"/>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026;p46">
            <a:extLst>
              <a:ext uri="{FF2B5EF4-FFF2-40B4-BE49-F238E27FC236}">
                <a16:creationId xmlns:a16="http://schemas.microsoft.com/office/drawing/2014/main" id="{F258CCF2-6A20-1AA4-2269-D5D01D02B293}"/>
              </a:ext>
            </a:extLst>
          </p:cNvPr>
          <p:cNvSpPr>
            <a:spLocks noChangeAspect="1"/>
          </p:cNvSpPr>
          <p:nvPr/>
        </p:nvSpPr>
        <p:spPr>
          <a:xfrm>
            <a:off x="233335" y="2993797"/>
            <a:ext cx="279489" cy="279216"/>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6261;p48">
            <a:extLst>
              <a:ext uri="{FF2B5EF4-FFF2-40B4-BE49-F238E27FC236}">
                <a16:creationId xmlns:a16="http://schemas.microsoft.com/office/drawing/2014/main" id="{C891B16C-1601-210C-89A3-77290C1CFE80}"/>
              </a:ext>
            </a:extLst>
          </p:cNvPr>
          <p:cNvGrpSpPr>
            <a:grpSpLocks noChangeAspect="1"/>
          </p:cNvGrpSpPr>
          <p:nvPr/>
        </p:nvGrpSpPr>
        <p:grpSpPr>
          <a:xfrm>
            <a:off x="222410" y="2494522"/>
            <a:ext cx="301338" cy="253778"/>
            <a:chOff x="2171474" y="3369229"/>
            <a:chExt cx="408156" cy="343737"/>
          </a:xfrm>
          <a:solidFill>
            <a:schemeClr val="bg1"/>
          </a:solidFill>
        </p:grpSpPr>
        <p:sp>
          <p:nvSpPr>
            <p:cNvPr id="56" name="Google Shape;6262;p48">
              <a:extLst>
                <a:ext uri="{FF2B5EF4-FFF2-40B4-BE49-F238E27FC236}">
                  <a16:creationId xmlns:a16="http://schemas.microsoft.com/office/drawing/2014/main" id="{688C37CC-179C-C245-35BD-F49DAB9AB03F}"/>
                </a:ext>
              </a:extLst>
            </p:cNvPr>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263;p48">
              <a:extLst>
                <a:ext uri="{FF2B5EF4-FFF2-40B4-BE49-F238E27FC236}">
                  <a16:creationId xmlns:a16="http://schemas.microsoft.com/office/drawing/2014/main" id="{3BE2E2A8-18BA-0CDA-2FDE-18825B144109}"/>
                </a:ext>
              </a:extLst>
            </p:cNvPr>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264;p48">
              <a:extLst>
                <a:ext uri="{FF2B5EF4-FFF2-40B4-BE49-F238E27FC236}">
                  <a16:creationId xmlns:a16="http://schemas.microsoft.com/office/drawing/2014/main" id="{4FB3F8B6-9F45-852B-639F-AA5B6B59650E}"/>
                </a:ext>
              </a:extLst>
            </p:cNvPr>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265;p48">
              <a:extLst>
                <a:ext uri="{FF2B5EF4-FFF2-40B4-BE49-F238E27FC236}">
                  <a16:creationId xmlns:a16="http://schemas.microsoft.com/office/drawing/2014/main" id="{783058C5-E2E0-A70B-766B-5A52AD7B2808}"/>
                </a:ext>
              </a:extLst>
            </p:cNvPr>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ruppo 391">
            <a:extLst>
              <a:ext uri="{FF2B5EF4-FFF2-40B4-BE49-F238E27FC236}">
                <a16:creationId xmlns:a16="http://schemas.microsoft.com/office/drawing/2014/main" id="{EC5CD584-717D-9F09-8973-EAFB7B0D9AFE}"/>
              </a:ext>
            </a:extLst>
          </p:cNvPr>
          <p:cNvGrpSpPr/>
          <p:nvPr/>
        </p:nvGrpSpPr>
        <p:grpSpPr>
          <a:xfrm>
            <a:off x="263254" y="4070585"/>
            <a:ext cx="3850875" cy="820040"/>
            <a:chOff x="5128385" y="4202272"/>
            <a:chExt cx="3850875" cy="820040"/>
          </a:xfrm>
        </p:grpSpPr>
        <p:sp>
          <p:nvSpPr>
            <p:cNvPr id="60" name="Google Shape;857;p63">
              <a:extLst>
                <a:ext uri="{FF2B5EF4-FFF2-40B4-BE49-F238E27FC236}">
                  <a16:creationId xmlns:a16="http://schemas.microsoft.com/office/drawing/2014/main" id="{12A6FCE4-191C-69EB-B1F1-F3F422C1E45D}"/>
                </a:ext>
              </a:extLst>
            </p:cNvPr>
            <p:cNvSpPr txBox="1"/>
            <p:nvPr/>
          </p:nvSpPr>
          <p:spPr>
            <a:xfrm>
              <a:off x="5128385" y="4202273"/>
              <a:ext cx="1043400" cy="3189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b="1" dirty="0">
                  <a:solidFill>
                    <a:schemeClr val="lt1"/>
                  </a:solidFill>
                  <a:latin typeface="Lato"/>
                  <a:ea typeface="Lato"/>
                  <a:cs typeface="Lato"/>
                  <a:sym typeface="Lato"/>
                </a:rPr>
                <a:t>CASP1</a:t>
              </a:r>
              <a:endParaRPr b="1" dirty="0">
                <a:solidFill>
                  <a:schemeClr val="lt1"/>
                </a:solidFill>
                <a:latin typeface="Lato"/>
                <a:ea typeface="Lato"/>
                <a:cs typeface="Lato"/>
                <a:sym typeface="Lato"/>
              </a:endParaRPr>
            </a:p>
          </p:txBody>
        </p:sp>
        <p:sp>
          <p:nvSpPr>
            <p:cNvPr id="61" name="Google Shape;858;p63">
              <a:extLst>
                <a:ext uri="{FF2B5EF4-FFF2-40B4-BE49-F238E27FC236}">
                  <a16:creationId xmlns:a16="http://schemas.microsoft.com/office/drawing/2014/main" id="{8BFFFED9-A621-A66F-A855-22FBB20FBFF7}"/>
                </a:ext>
              </a:extLst>
            </p:cNvPr>
            <p:cNvSpPr txBox="1"/>
            <p:nvPr/>
          </p:nvSpPr>
          <p:spPr>
            <a:xfrm>
              <a:off x="5128385" y="4703411"/>
              <a:ext cx="1043400" cy="3189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b="1" dirty="0">
                  <a:solidFill>
                    <a:schemeClr val="lt1"/>
                  </a:solidFill>
                  <a:latin typeface="Lato"/>
                  <a:ea typeface="Lato"/>
                  <a:cs typeface="Lato"/>
                  <a:sym typeface="Lato"/>
                </a:rPr>
                <a:t>CASP 5</a:t>
              </a:r>
              <a:endParaRPr b="1" dirty="0">
                <a:solidFill>
                  <a:schemeClr val="lt1"/>
                </a:solidFill>
                <a:latin typeface="Lato"/>
                <a:ea typeface="Lato"/>
                <a:cs typeface="Lato"/>
                <a:sym typeface="Lato"/>
              </a:endParaRPr>
            </a:p>
          </p:txBody>
        </p:sp>
        <p:sp>
          <p:nvSpPr>
            <p:cNvPr id="62" name="Google Shape;861;p63">
              <a:extLst>
                <a:ext uri="{FF2B5EF4-FFF2-40B4-BE49-F238E27FC236}">
                  <a16:creationId xmlns:a16="http://schemas.microsoft.com/office/drawing/2014/main" id="{334DE4FA-D3B8-7D96-F7AB-F9003BB0E89A}"/>
                </a:ext>
              </a:extLst>
            </p:cNvPr>
            <p:cNvSpPr txBox="1"/>
            <p:nvPr/>
          </p:nvSpPr>
          <p:spPr>
            <a:xfrm>
              <a:off x="7780461" y="4202272"/>
              <a:ext cx="1197284" cy="3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Montserrat Medium"/>
                  <a:ea typeface="Montserrat Medium"/>
                  <a:cs typeface="Montserrat Medium"/>
                  <a:sym typeface="Montserrat Medium"/>
                </a:rPr>
                <a:t>34 </a:t>
              </a:r>
              <a:r>
                <a:rPr lang="en" dirty="0" err="1">
                  <a:solidFill>
                    <a:schemeClr val="lt1"/>
                  </a:solidFill>
                  <a:latin typeface="Montserrat Medium"/>
                  <a:ea typeface="Montserrat Medium"/>
                  <a:cs typeface="Montserrat Medium"/>
                  <a:sym typeface="Montserrat Medium"/>
                </a:rPr>
                <a:t>gruppi</a:t>
              </a:r>
              <a:endParaRPr dirty="0">
                <a:solidFill>
                  <a:schemeClr val="lt1"/>
                </a:solidFill>
                <a:latin typeface="Montserrat Medium"/>
                <a:ea typeface="Montserrat Medium"/>
                <a:cs typeface="Montserrat Medium"/>
                <a:sym typeface="Montserrat Medium"/>
              </a:endParaRPr>
            </a:p>
          </p:txBody>
        </p:sp>
        <p:sp>
          <p:nvSpPr>
            <p:cNvPr id="63" name="Google Shape;862;p63">
              <a:extLst>
                <a:ext uri="{FF2B5EF4-FFF2-40B4-BE49-F238E27FC236}">
                  <a16:creationId xmlns:a16="http://schemas.microsoft.com/office/drawing/2014/main" id="{B9636F9C-BB53-2054-B9D1-09F337735268}"/>
                </a:ext>
              </a:extLst>
            </p:cNvPr>
            <p:cNvSpPr txBox="1"/>
            <p:nvPr/>
          </p:nvSpPr>
          <p:spPr>
            <a:xfrm>
              <a:off x="7780460" y="4703412"/>
              <a:ext cx="1198800" cy="3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latin typeface="Montserrat Medium"/>
                  <a:ea typeface="Montserrat Medium"/>
                  <a:cs typeface="Montserrat Medium"/>
                  <a:sym typeface="Montserrat Medium"/>
                </a:rPr>
                <a:t>216 </a:t>
              </a:r>
              <a:r>
                <a:rPr lang="en" dirty="0" err="1">
                  <a:solidFill>
                    <a:schemeClr val="lt1"/>
                  </a:solidFill>
                  <a:latin typeface="Montserrat Medium"/>
                  <a:ea typeface="Montserrat Medium"/>
                  <a:cs typeface="Montserrat Medium"/>
                  <a:sym typeface="Montserrat Medium"/>
                </a:rPr>
                <a:t>gruppi</a:t>
              </a:r>
              <a:endParaRPr dirty="0">
                <a:solidFill>
                  <a:schemeClr val="lt1"/>
                </a:solidFill>
                <a:latin typeface="Montserrat Medium"/>
                <a:ea typeface="Montserrat Medium"/>
                <a:cs typeface="Montserrat Medium"/>
                <a:sym typeface="Montserrat Medium"/>
              </a:endParaRPr>
            </a:p>
          </p:txBody>
        </p:sp>
        <p:cxnSp>
          <p:nvCxnSpPr>
            <p:cNvPr id="384" name="Google Shape;871;p63">
              <a:extLst>
                <a:ext uri="{FF2B5EF4-FFF2-40B4-BE49-F238E27FC236}">
                  <a16:creationId xmlns:a16="http://schemas.microsoft.com/office/drawing/2014/main" id="{289948BA-229A-CE4F-E6F5-0D89D995A716}"/>
                </a:ext>
              </a:extLst>
            </p:cNvPr>
            <p:cNvCxnSpPr>
              <a:cxnSpLocks/>
              <a:stCxn id="60" idx="3"/>
              <a:endCxn id="62" idx="1"/>
            </p:cNvCxnSpPr>
            <p:nvPr/>
          </p:nvCxnSpPr>
          <p:spPr>
            <a:xfrm flipV="1">
              <a:off x="6171785" y="4361722"/>
              <a:ext cx="1608676" cy="1"/>
            </a:xfrm>
            <a:prstGeom prst="straightConnector1">
              <a:avLst/>
            </a:prstGeom>
            <a:noFill/>
            <a:ln w="19050" cap="flat" cmpd="sng">
              <a:solidFill>
                <a:schemeClr val="lt1"/>
              </a:solidFill>
              <a:prstDash val="solid"/>
              <a:round/>
              <a:headEnd type="none" w="med" len="med"/>
              <a:tailEnd type="none" w="med" len="med"/>
            </a:ln>
          </p:spPr>
        </p:cxnSp>
        <p:cxnSp>
          <p:nvCxnSpPr>
            <p:cNvPr id="385" name="Google Shape;872;p63">
              <a:extLst>
                <a:ext uri="{FF2B5EF4-FFF2-40B4-BE49-F238E27FC236}">
                  <a16:creationId xmlns:a16="http://schemas.microsoft.com/office/drawing/2014/main" id="{A9679518-EE5E-8ACB-549A-2F341BB01279}"/>
                </a:ext>
              </a:extLst>
            </p:cNvPr>
            <p:cNvCxnSpPr>
              <a:cxnSpLocks/>
              <a:stCxn id="61" idx="3"/>
              <a:endCxn id="63" idx="1"/>
            </p:cNvCxnSpPr>
            <p:nvPr/>
          </p:nvCxnSpPr>
          <p:spPr>
            <a:xfrm>
              <a:off x="6171785" y="4862861"/>
              <a:ext cx="1608675" cy="1"/>
            </a:xfrm>
            <a:prstGeom prst="straightConnector1">
              <a:avLst/>
            </a:prstGeom>
            <a:noFill/>
            <a:ln w="19050" cap="flat" cmpd="sng">
              <a:solidFill>
                <a:schemeClr val="lt1"/>
              </a:solidFill>
              <a:prstDash val="solid"/>
              <a:round/>
              <a:headEnd type="none" w="med" len="med"/>
              <a:tailEnd type="none" w="med" len="med"/>
            </a:ln>
          </p:spPr>
        </p:cxnSp>
        <p:cxnSp>
          <p:nvCxnSpPr>
            <p:cNvPr id="386" name="Google Shape;876;p63">
              <a:extLst>
                <a:ext uri="{FF2B5EF4-FFF2-40B4-BE49-F238E27FC236}">
                  <a16:creationId xmlns:a16="http://schemas.microsoft.com/office/drawing/2014/main" id="{142DDFD9-2C3E-15C2-A810-2A258A294DB2}"/>
                </a:ext>
              </a:extLst>
            </p:cNvPr>
            <p:cNvCxnSpPr>
              <a:cxnSpLocks/>
            </p:cNvCxnSpPr>
            <p:nvPr/>
          </p:nvCxnSpPr>
          <p:spPr>
            <a:xfrm>
              <a:off x="6171819" y="4361722"/>
              <a:ext cx="180000" cy="1"/>
            </a:xfrm>
            <a:prstGeom prst="straightConnector1">
              <a:avLst/>
            </a:prstGeom>
            <a:noFill/>
            <a:ln w="76200" cap="flat" cmpd="sng">
              <a:solidFill>
                <a:srgbClr val="C00000"/>
              </a:solidFill>
              <a:prstDash val="solid"/>
              <a:round/>
              <a:headEnd type="none" w="med" len="med"/>
              <a:tailEnd type="none" w="med" len="med"/>
            </a:ln>
          </p:spPr>
        </p:cxnSp>
        <p:cxnSp>
          <p:nvCxnSpPr>
            <p:cNvPr id="387" name="Google Shape;877;p63">
              <a:extLst>
                <a:ext uri="{FF2B5EF4-FFF2-40B4-BE49-F238E27FC236}">
                  <a16:creationId xmlns:a16="http://schemas.microsoft.com/office/drawing/2014/main" id="{0CAD9E9C-C547-14C7-1277-C378F606EAD5}"/>
                </a:ext>
              </a:extLst>
            </p:cNvPr>
            <p:cNvCxnSpPr/>
            <p:nvPr/>
          </p:nvCxnSpPr>
          <p:spPr>
            <a:xfrm>
              <a:off x="6171819" y="4862037"/>
              <a:ext cx="1144800" cy="0"/>
            </a:xfrm>
            <a:prstGeom prst="straightConnector1">
              <a:avLst/>
            </a:prstGeom>
            <a:noFill/>
            <a:ln w="76200" cap="flat" cmpd="sng">
              <a:solidFill>
                <a:srgbClr val="C00000"/>
              </a:solidFill>
              <a:prstDash val="solid"/>
              <a:round/>
              <a:headEnd type="none" w="med" len="med"/>
              <a:tailEnd type="non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pic>
        <p:nvPicPr>
          <p:cNvPr id="57" name="Immagine 56">
            <a:extLst>
              <a:ext uri="{FF2B5EF4-FFF2-40B4-BE49-F238E27FC236}">
                <a16:creationId xmlns:a16="http://schemas.microsoft.com/office/drawing/2014/main" id="{3A695F03-8AA9-8D0F-6ADF-A3AF95AD8BA7}"/>
              </a:ext>
            </a:extLst>
          </p:cNvPr>
          <p:cNvPicPr>
            <a:picLocks noChangeAspect="1"/>
          </p:cNvPicPr>
          <p:nvPr/>
        </p:nvPicPr>
        <p:blipFill>
          <a:blip r:embed="rId3"/>
          <a:stretch>
            <a:fillRect/>
          </a:stretch>
        </p:blipFill>
        <p:spPr>
          <a:xfrm>
            <a:off x="5728228" y="885508"/>
            <a:ext cx="3569091" cy="2523600"/>
          </a:xfrm>
          <a:prstGeom prst="rect">
            <a:avLst/>
          </a:prstGeom>
        </p:spPr>
      </p:pic>
      <p:sp>
        <p:nvSpPr>
          <p:cNvPr id="12" name="Google Shape;120;p25">
            <a:extLst>
              <a:ext uri="{FF2B5EF4-FFF2-40B4-BE49-F238E27FC236}">
                <a16:creationId xmlns:a16="http://schemas.microsoft.com/office/drawing/2014/main" id="{458DFE45-3CA2-51CC-5D68-E2A951F7EBFF}"/>
              </a:ext>
            </a:extLst>
          </p:cNvPr>
          <p:cNvSpPr txBox="1">
            <a:spLocks/>
          </p:cNvSpPr>
          <p:nvPr/>
        </p:nvSpPr>
        <p:spPr>
          <a:xfrm>
            <a:off x="1025247" y="306169"/>
            <a:ext cx="7245487"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INTRODUZIONE AL MACHINE LEARNING</a:t>
            </a:r>
          </a:p>
        </p:txBody>
      </p:sp>
      <p:grpSp>
        <p:nvGrpSpPr>
          <p:cNvPr id="49" name="Gruppo 48">
            <a:extLst>
              <a:ext uri="{FF2B5EF4-FFF2-40B4-BE49-F238E27FC236}">
                <a16:creationId xmlns:a16="http://schemas.microsoft.com/office/drawing/2014/main" id="{DFE46BA7-B0C6-7B22-F8B6-D1F3671D3BDB}"/>
              </a:ext>
            </a:extLst>
          </p:cNvPr>
          <p:cNvGrpSpPr/>
          <p:nvPr/>
        </p:nvGrpSpPr>
        <p:grpSpPr>
          <a:xfrm>
            <a:off x="244648" y="1282437"/>
            <a:ext cx="2959964" cy="3368342"/>
            <a:chOff x="161520" y="1130922"/>
            <a:chExt cx="3258650" cy="3774219"/>
          </a:xfrm>
        </p:grpSpPr>
        <p:grpSp>
          <p:nvGrpSpPr>
            <p:cNvPr id="46" name="Gruppo 45">
              <a:extLst>
                <a:ext uri="{FF2B5EF4-FFF2-40B4-BE49-F238E27FC236}">
                  <a16:creationId xmlns:a16="http://schemas.microsoft.com/office/drawing/2014/main" id="{A3C48D6E-5C7E-4583-0278-8F7CF034A908}"/>
                </a:ext>
              </a:extLst>
            </p:cNvPr>
            <p:cNvGrpSpPr/>
            <p:nvPr/>
          </p:nvGrpSpPr>
          <p:grpSpPr>
            <a:xfrm>
              <a:off x="284804" y="1130922"/>
              <a:ext cx="1519887" cy="1676779"/>
              <a:chOff x="297068" y="1130922"/>
              <a:chExt cx="1519887" cy="1676779"/>
            </a:xfrm>
          </p:grpSpPr>
          <p:pic>
            <p:nvPicPr>
              <p:cNvPr id="1026" name="Picture 2" descr="unica.it - Diffrazione di Raggi-X su cristallo singolo (SC-XRD)">
                <a:extLst>
                  <a:ext uri="{FF2B5EF4-FFF2-40B4-BE49-F238E27FC236}">
                    <a16:creationId xmlns:a16="http://schemas.microsoft.com/office/drawing/2014/main" id="{4B1B902F-2641-3DAC-3BF2-D1202D5276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012"/>
              <a:stretch/>
            </p:blipFill>
            <p:spPr bwMode="auto">
              <a:xfrm>
                <a:off x="307032" y="1130922"/>
                <a:ext cx="1499963" cy="1440000"/>
              </a:xfrm>
              <a:prstGeom prst="ellipse">
                <a:avLst/>
              </a:prstGeom>
              <a:noFill/>
              <a:extLst>
                <a:ext uri="{909E8E84-426E-40DD-AFC4-6F175D3DCCD1}">
                  <a14:hiddenFill xmlns:a14="http://schemas.microsoft.com/office/drawing/2010/main">
                    <a:solidFill>
                      <a:srgbClr val="FFFFFF"/>
                    </a:solidFill>
                  </a14:hiddenFill>
                </a:ext>
              </a:extLst>
            </p:spPr>
          </p:pic>
          <p:sp>
            <p:nvSpPr>
              <p:cNvPr id="16" name="Google Shape;310;p32">
                <a:extLst>
                  <a:ext uri="{FF2B5EF4-FFF2-40B4-BE49-F238E27FC236}">
                    <a16:creationId xmlns:a16="http://schemas.microsoft.com/office/drawing/2014/main" id="{DFC4D7C3-C983-0D1D-EB5F-536877BD1F08}"/>
                  </a:ext>
                </a:extLst>
              </p:cNvPr>
              <p:cNvSpPr txBox="1"/>
              <p:nvPr/>
            </p:nvSpPr>
            <p:spPr>
              <a:xfrm>
                <a:off x="297068" y="2286581"/>
                <a:ext cx="1519887" cy="521120"/>
              </a:xfrm>
              <a:prstGeom prst="roundRect">
                <a:avLst/>
              </a:prstGeom>
              <a:solidFill>
                <a:srgbClr val="FFFFFF">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spcAft>
                    <a:spcPts val="1600"/>
                  </a:spcAft>
                  <a:defRPr b="1">
                    <a:solidFill>
                      <a:srgbClr val="05294A"/>
                    </a:solidFill>
                    <a:latin typeface="Abel"/>
                    <a:ea typeface="Abel"/>
                    <a:cs typeface="Abel"/>
                  </a:defRPr>
                </a:lvl1pPr>
              </a:lstStyle>
              <a:p>
                <a:r>
                  <a:rPr lang="it-IT" sz="1100" dirty="0">
                    <a:sym typeface="Unica One"/>
                  </a:rPr>
                  <a:t>CRISTALLOGRAFIA A RAGGI X</a:t>
                </a:r>
              </a:p>
            </p:txBody>
          </p:sp>
        </p:grpSp>
        <p:grpSp>
          <p:nvGrpSpPr>
            <p:cNvPr id="47" name="Gruppo 46">
              <a:extLst>
                <a:ext uri="{FF2B5EF4-FFF2-40B4-BE49-F238E27FC236}">
                  <a16:creationId xmlns:a16="http://schemas.microsoft.com/office/drawing/2014/main" id="{F0ACCB80-8F40-1F06-ABAE-D5DD1E729B59}"/>
                </a:ext>
              </a:extLst>
            </p:cNvPr>
            <p:cNvGrpSpPr/>
            <p:nvPr/>
          </p:nvGrpSpPr>
          <p:grpSpPr>
            <a:xfrm>
              <a:off x="1898274" y="2174355"/>
              <a:ext cx="1521896" cy="1812787"/>
              <a:chOff x="1898274" y="2174355"/>
              <a:chExt cx="1521896" cy="1812787"/>
            </a:xfrm>
          </p:grpSpPr>
          <p:pic>
            <p:nvPicPr>
              <p:cNvPr id="1030" name="Picture 6" descr="La criomicroscopia elettronica: piccoli elettroni per visualizzare grandi  molecole Università Vita-Salute San Raffaele">
                <a:extLst>
                  <a:ext uri="{FF2B5EF4-FFF2-40B4-BE49-F238E27FC236}">
                    <a16:creationId xmlns:a16="http://schemas.microsoft.com/office/drawing/2014/main" id="{0EE023F3-3AE2-6DB9-11D7-5DA554E19EAB}"/>
                  </a:ext>
                </a:extLst>
              </p:cNvPr>
              <p:cNvPicPr>
                <a:picLocks noChangeArrowheads="1"/>
              </p:cNvPicPr>
              <p:nvPr/>
            </p:nvPicPr>
            <p:blipFill rotWithShape="1">
              <a:blip r:embed="rId5">
                <a:extLst>
                  <a:ext uri="{28A0092B-C50C-407E-A947-70E740481C1C}">
                    <a14:useLocalDpi xmlns:a14="http://schemas.microsoft.com/office/drawing/2010/main" val="0"/>
                  </a:ext>
                </a:extLst>
              </a:blip>
              <a:srcRect r="22898"/>
              <a:stretch/>
            </p:blipFill>
            <p:spPr bwMode="auto">
              <a:xfrm>
                <a:off x="1908624" y="2174355"/>
                <a:ext cx="1501200" cy="1440000"/>
              </a:xfrm>
              <a:prstGeom prst="ellipse">
                <a:avLst/>
              </a:prstGeom>
              <a:noFill/>
              <a:extLst>
                <a:ext uri="{909E8E84-426E-40DD-AFC4-6F175D3DCCD1}">
                  <a14:hiddenFill xmlns:a14="http://schemas.microsoft.com/office/drawing/2010/main">
                    <a:solidFill>
                      <a:srgbClr val="FFFFFF"/>
                    </a:solidFill>
                  </a14:hiddenFill>
                </a:ext>
              </a:extLst>
            </p:spPr>
          </p:pic>
          <p:sp>
            <p:nvSpPr>
              <p:cNvPr id="18" name="Google Shape;310;p32">
                <a:extLst>
                  <a:ext uri="{FF2B5EF4-FFF2-40B4-BE49-F238E27FC236}">
                    <a16:creationId xmlns:a16="http://schemas.microsoft.com/office/drawing/2014/main" id="{01FA12B3-FF95-3641-60D9-B0718E60291D}"/>
                  </a:ext>
                </a:extLst>
              </p:cNvPr>
              <p:cNvSpPr txBox="1"/>
              <p:nvPr/>
            </p:nvSpPr>
            <p:spPr>
              <a:xfrm>
                <a:off x="1898274" y="3465141"/>
                <a:ext cx="1521896" cy="522001"/>
              </a:xfrm>
              <a:prstGeom prst="roundRect">
                <a:avLst/>
              </a:prstGeom>
              <a:solidFill>
                <a:srgbClr val="FFFFFF">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spcAft>
                    <a:spcPts val="1600"/>
                  </a:spcAft>
                  <a:defRPr b="1">
                    <a:solidFill>
                      <a:srgbClr val="05294A"/>
                    </a:solidFill>
                    <a:latin typeface="Abel"/>
                    <a:ea typeface="Abel"/>
                    <a:cs typeface="Abel"/>
                  </a:defRPr>
                </a:lvl1pPr>
              </a:lstStyle>
              <a:p>
                <a:r>
                  <a:rPr lang="it-IT" sz="1100" dirty="0">
                    <a:sym typeface="Unica One"/>
                  </a:rPr>
                  <a:t>MICROSCOPIA ELETTRONICA</a:t>
                </a:r>
              </a:p>
            </p:txBody>
          </p:sp>
        </p:grpSp>
        <p:grpSp>
          <p:nvGrpSpPr>
            <p:cNvPr id="48" name="Gruppo 47">
              <a:extLst>
                <a:ext uri="{FF2B5EF4-FFF2-40B4-BE49-F238E27FC236}">
                  <a16:creationId xmlns:a16="http://schemas.microsoft.com/office/drawing/2014/main" id="{2F73E25D-BD45-D85F-2BCB-A6054AA4D9CD}"/>
                </a:ext>
              </a:extLst>
            </p:cNvPr>
            <p:cNvGrpSpPr/>
            <p:nvPr/>
          </p:nvGrpSpPr>
          <p:grpSpPr>
            <a:xfrm>
              <a:off x="161520" y="3006141"/>
              <a:ext cx="1766455" cy="1899000"/>
              <a:chOff x="161520" y="3006141"/>
              <a:chExt cx="1766455" cy="1899000"/>
            </a:xfrm>
          </p:grpSpPr>
          <p:pic>
            <p:nvPicPr>
              <p:cNvPr id="1032" name="Picture 8" descr="Spettroscopia di Risonanza Magnetica Nucleare – Centro Piattaforme  Tecnologiche">
                <a:extLst>
                  <a:ext uri="{FF2B5EF4-FFF2-40B4-BE49-F238E27FC236}">
                    <a16:creationId xmlns:a16="http://schemas.microsoft.com/office/drawing/2014/main" id="{DF802E90-23F4-2D90-3F1F-6121FE2D7087}"/>
                  </a:ext>
                </a:extLst>
              </p:cNvPr>
              <p:cNvPicPr>
                <a:picLocks noChangeArrowheads="1"/>
              </p:cNvPicPr>
              <p:nvPr/>
            </p:nvPicPr>
            <p:blipFill rotWithShape="1">
              <a:blip r:embed="rId6">
                <a:extLst>
                  <a:ext uri="{28A0092B-C50C-407E-A947-70E740481C1C}">
                    <a14:useLocalDpi xmlns:a14="http://schemas.microsoft.com/office/drawing/2010/main" val="0"/>
                  </a:ext>
                </a:extLst>
              </a:blip>
              <a:srcRect l="1817" r="20569"/>
              <a:stretch/>
            </p:blipFill>
            <p:spPr bwMode="auto">
              <a:xfrm>
                <a:off x="294148" y="3006141"/>
                <a:ext cx="1501200" cy="1440001"/>
              </a:xfrm>
              <a:prstGeom prst="ellipse">
                <a:avLst/>
              </a:prstGeom>
              <a:noFill/>
              <a:extLst>
                <a:ext uri="{909E8E84-426E-40DD-AFC4-6F175D3DCCD1}">
                  <a14:hiddenFill xmlns:a14="http://schemas.microsoft.com/office/drawing/2010/main">
                    <a:solidFill>
                      <a:srgbClr val="FFFFFF"/>
                    </a:solidFill>
                  </a14:hiddenFill>
                </a:ext>
              </a:extLst>
            </p:spPr>
          </p:pic>
          <p:sp>
            <p:nvSpPr>
              <p:cNvPr id="19" name="Google Shape;310;p32">
                <a:extLst>
                  <a:ext uri="{FF2B5EF4-FFF2-40B4-BE49-F238E27FC236}">
                    <a16:creationId xmlns:a16="http://schemas.microsoft.com/office/drawing/2014/main" id="{DCD9F9CD-6B99-7200-4026-A3FB5FCD99F8}"/>
                  </a:ext>
                </a:extLst>
              </p:cNvPr>
              <p:cNvSpPr txBox="1"/>
              <p:nvPr/>
            </p:nvSpPr>
            <p:spPr>
              <a:xfrm>
                <a:off x="161520" y="4155152"/>
                <a:ext cx="1766455" cy="749989"/>
              </a:xfrm>
              <a:prstGeom prst="roundRect">
                <a:avLst/>
              </a:prstGeom>
              <a:solidFill>
                <a:srgbClr val="FFFFFF">
                  <a:alpha val="6000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spcAft>
                    <a:spcPts val="1600"/>
                  </a:spcAft>
                  <a:defRPr b="1">
                    <a:solidFill>
                      <a:srgbClr val="05294A"/>
                    </a:solidFill>
                    <a:latin typeface="Abel"/>
                    <a:ea typeface="Abel"/>
                    <a:cs typeface="Abel"/>
                  </a:defRPr>
                </a:lvl1pPr>
              </a:lstStyle>
              <a:p>
                <a:r>
                  <a:rPr lang="it-IT" sz="1100" dirty="0">
                    <a:sym typeface="Unica One"/>
                  </a:rPr>
                  <a:t>SPETTROSCOPIA DI RISONANZA MAGNETICA NUCLEARE</a:t>
                </a:r>
              </a:p>
            </p:txBody>
          </p:sp>
        </p:grpSp>
      </p:grpSp>
      <p:pic>
        <p:nvPicPr>
          <p:cNvPr id="1034" name="Picture 10" descr="The next step in machine learning: deep learning - University of York">
            <a:extLst>
              <a:ext uri="{FF2B5EF4-FFF2-40B4-BE49-F238E27FC236}">
                <a16:creationId xmlns:a16="http://schemas.microsoft.com/office/drawing/2014/main" id="{20772072-7460-BD30-2EAC-F0F50E2B2A2E}"/>
              </a:ext>
            </a:extLst>
          </p:cNvPr>
          <p:cNvPicPr>
            <a:picLocks noChangeArrowheads="1"/>
          </p:cNvPicPr>
          <p:nvPr/>
        </p:nvPicPr>
        <p:blipFill rotWithShape="1">
          <a:blip r:embed="rId7">
            <a:extLst>
              <a:ext uri="{28A0092B-C50C-407E-A947-70E740481C1C}">
                <a14:useLocalDpi xmlns:a14="http://schemas.microsoft.com/office/drawing/2010/main" val="0"/>
              </a:ext>
            </a:extLst>
          </a:blip>
          <a:srcRect l="17045" t="13535" r="22272"/>
          <a:stretch/>
        </p:blipFill>
        <p:spPr bwMode="auto">
          <a:xfrm>
            <a:off x="5294444" y="1282437"/>
            <a:ext cx="1501200" cy="1440000"/>
          </a:xfrm>
          <a:prstGeom prst="ellipse">
            <a:avLst/>
          </a:prstGeom>
          <a:noFill/>
          <a:extLst>
            <a:ext uri="{909E8E84-426E-40DD-AFC4-6F175D3DCCD1}">
              <a14:hiddenFill xmlns:a14="http://schemas.microsoft.com/office/drawing/2010/main">
                <a:solidFill>
                  <a:srgbClr val="FFFFFF"/>
                </a:solidFill>
              </a14:hiddenFill>
            </a:ext>
          </a:extLst>
        </p:spPr>
      </p:pic>
      <p:sp>
        <p:nvSpPr>
          <p:cNvPr id="54" name="Google Shape;2316;p44">
            <a:extLst>
              <a:ext uri="{FF2B5EF4-FFF2-40B4-BE49-F238E27FC236}">
                <a16:creationId xmlns:a16="http://schemas.microsoft.com/office/drawing/2014/main" id="{544A7990-7F61-C937-DB33-408D364F47B1}"/>
              </a:ext>
            </a:extLst>
          </p:cNvPr>
          <p:cNvSpPr>
            <a:spLocks noChangeAspect="1"/>
          </p:cNvSpPr>
          <p:nvPr/>
        </p:nvSpPr>
        <p:spPr>
          <a:xfrm rot="4553285">
            <a:off x="3781829" y="1708568"/>
            <a:ext cx="998614" cy="1675576"/>
          </a:xfrm>
          <a:custGeom>
            <a:avLst/>
            <a:gdLst/>
            <a:ahLst/>
            <a:cxnLst/>
            <a:rect l="l" t="t" r="r" b="b"/>
            <a:pathLst>
              <a:path w="9339" h="15670" extrusionOk="0">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 name="Google Shape;2648;p45">
            <a:extLst>
              <a:ext uri="{FF2B5EF4-FFF2-40B4-BE49-F238E27FC236}">
                <a16:creationId xmlns:a16="http://schemas.microsoft.com/office/drawing/2014/main" id="{F63CDE65-C36D-8A80-8663-6D78CA85A0DB}"/>
              </a:ext>
            </a:extLst>
          </p:cNvPr>
          <p:cNvGrpSpPr>
            <a:grpSpLocks noChangeAspect="1"/>
          </p:cNvGrpSpPr>
          <p:nvPr/>
        </p:nvGrpSpPr>
        <p:grpSpPr>
          <a:xfrm>
            <a:off x="4386178" y="3449078"/>
            <a:ext cx="4757822" cy="1734065"/>
            <a:chOff x="5793269" y="3612280"/>
            <a:chExt cx="1174106" cy="605187"/>
          </a:xfrm>
        </p:grpSpPr>
        <p:grpSp>
          <p:nvGrpSpPr>
            <p:cNvPr id="1439" name="Google Shape;2649;p45">
              <a:extLst>
                <a:ext uri="{FF2B5EF4-FFF2-40B4-BE49-F238E27FC236}">
                  <a16:creationId xmlns:a16="http://schemas.microsoft.com/office/drawing/2014/main" id="{67A32915-3F57-595C-1F06-A9EA72184D62}"/>
                </a:ext>
              </a:extLst>
            </p:cNvPr>
            <p:cNvGrpSpPr/>
            <p:nvPr/>
          </p:nvGrpSpPr>
          <p:grpSpPr>
            <a:xfrm>
              <a:off x="5793269" y="3739034"/>
              <a:ext cx="368725" cy="478433"/>
              <a:chOff x="5793270" y="3739034"/>
              <a:chExt cx="368725" cy="478433"/>
            </a:xfrm>
          </p:grpSpPr>
          <p:sp>
            <p:nvSpPr>
              <p:cNvPr id="1456" name="Google Shape;2650;p45">
                <a:extLst>
                  <a:ext uri="{FF2B5EF4-FFF2-40B4-BE49-F238E27FC236}">
                    <a16:creationId xmlns:a16="http://schemas.microsoft.com/office/drawing/2014/main" id="{DEC356BB-00DB-798D-1434-A1094A4D7564}"/>
                  </a:ext>
                </a:extLst>
              </p:cNvPr>
              <p:cNvSpPr/>
              <p:nvPr/>
            </p:nvSpPr>
            <p:spPr>
              <a:xfrm>
                <a:off x="6056582"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2651;p45">
                <a:extLst>
                  <a:ext uri="{FF2B5EF4-FFF2-40B4-BE49-F238E27FC236}">
                    <a16:creationId xmlns:a16="http://schemas.microsoft.com/office/drawing/2014/main" id="{BC784E20-D26F-ABD8-11B5-0AF9891FDE54}"/>
                  </a:ext>
                </a:extLst>
              </p:cNvPr>
              <p:cNvSpPr/>
              <p:nvPr/>
            </p:nvSpPr>
            <p:spPr>
              <a:xfrm>
                <a:off x="5793270" y="3946398"/>
                <a:ext cx="368725" cy="105407"/>
              </a:xfrm>
              <a:custGeom>
                <a:avLst/>
                <a:gdLst/>
                <a:ahLst/>
                <a:cxnLst/>
                <a:rect l="l" t="t" r="r" b="b"/>
                <a:pathLst>
                  <a:path w="17550" h="5017" extrusionOk="0">
                    <a:moveTo>
                      <a:pt x="12534" y="1"/>
                    </a:moveTo>
                    <a:lnTo>
                      <a:pt x="1" y="5016"/>
                    </a:lnTo>
                    <a:lnTo>
                      <a:pt x="10032" y="5016"/>
                    </a:lnTo>
                    <a:lnTo>
                      <a:pt x="175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2652;p45">
                <a:extLst>
                  <a:ext uri="{FF2B5EF4-FFF2-40B4-BE49-F238E27FC236}">
                    <a16:creationId xmlns:a16="http://schemas.microsoft.com/office/drawing/2014/main" id="{EEF9A62B-EF23-3E04-F099-EA1B8367D398}"/>
                  </a:ext>
                </a:extLst>
              </p:cNvPr>
              <p:cNvSpPr/>
              <p:nvPr/>
            </p:nvSpPr>
            <p:spPr>
              <a:xfrm>
                <a:off x="579326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2653;p45">
              <a:extLst>
                <a:ext uri="{FF2B5EF4-FFF2-40B4-BE49-F238E27FC236}">
                  <a16:creationId xmlns:a16="http://schemas.microsoft.com/office/drawing/2014/main" id="{3CEA4B27-041B-5D83-1E4A-9C5AF057816F}"/>
                </a:ext>
              </a:extLst>
            </p:cNvPr>
            <p:cNvGrpSpPr/>
            <p:nvPr/>
          </p:nvGrpSpPr>
          <p:grpSpPr>
            <a:xfrm>
              <a:off x="6034165" y="3612280"/>
              <a:ext cx="263339" cy="605187"/>
              <a:chOff x="6034165" y="3612280"/>
              <a:chExt cx="263339" cy="605187"/>
            </a:xfrm>
          </p:grpSpPr>
          <p:sp>
            <p:nvSpPr>
              <p:cNvPr id="1453" name="Google Shape;2654;p45">
                <a:extLst>
                  <a:ext uri="{FF2B5EF4-FFF2-40B4-BE49-F238E27FC236}">
                    <a16:creationId xmlns:a16="http://schemas.microsoft.com/office/drawing/2014/main" id="{C9ED6C58-9068-B9E9-D70C-9181817BB6EA}"/>
                  </a:ext>
                </a:extLst>
              </p:cNvPr>
              <p:cNvSpPr/>
              <p:nvPr/>
            </p:nvSpPr>
            <p:spPr>
              <a:xfrm>
                <a:off x="6034165" y="3946398"/>
                <a:ext cx="263339" cy="105407"/>
              </a:xfrm>
              <a:custGeom>
                <a:avLst/>
                <a:gdLst/>
                <a:ahLst/>
                <a:cxnLst/>
                <a:rect l="l" t="t" r="r" b="b"/>
                <a:pathLst>
                  <a:path w="12534" h="5017" extrusionOk="0">
                    <a:moveTo>
                      <a:pt x="7518" y="1"/>
                    </a:moveTo>
                    <a:lnTo>
                      <a:pt x="1" y="5016"/>
                    </a:lnTo>
                    <a:lnTo>
                      <a:pt x="10020" y="5016"/>
                    </a:lnTo>
                    <a:lnTo>
                      <a:pt x="1253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2655;p45">
                <a:extLst>
                  <a:ext uri="{FF2B5EF4-FFF2-40B4-BE49-F238E27FC236}">
                    <a16:creationId xmlns:a16="http://schemas.microsoft.com/office/drawing/2014/main" id="{9B178D95-31EE-9CCB-307C-41CE5A783E2D}"/>
                  </a:ext>
                </a:extLst>
              </p:cNvPr>
              <p:cNvSpPr/>
              <p:nvPr/>
            </p:nvSpPr>
            <p:spPr>
              <a:xfrm>
                <a:off x="6034165"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2656;p45">
                <a:extLst>
                  <a:ext uri="{FF2B5EF4-FFF2-40B4-BE49-F238E27FC236}">
                    <a16:creationId xmlns:a16="http://schemas.microsoft.com/office/drawing/2014/main" id="{7C472073-30CD-CBEE-226A-41A58584C48B}"/>
                  </a:ext>
                </a:extLst>
              </p:cNvPr>
              <p:cNvSpPr/>
              <p:nvPr/>
            </p:nvSpPr>
            <p:spPr>
              <a:xfrm>
                <a:off x="6192094" y="3612280"/>
                <a:ext cx="105407" cy="334144"/>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2657;p45">
              <a:extLst>
                <a:ext uri="{FF2B5EF4-FFF2-40B4-BE49-F238E27FC236}">
                  <a16:creationId xmlns:a16="http://schemas.microsoft.com/office/drawing/2014/main" id="{C841D7C8-9A69-B540-670A-8FE019687C2D}"/>
                </a:ext>
              </a:extLst>
            </p:cNvPr>
            <p:cNvGrpSpPr/>
            <p:nvPr/>
          </p:nvGrpSpPr>
          <p:grpSpPr>
            <a:xfrm>
              <a:off x="6274808" y="3739034"/>
              <a:ext cx="210793" cy="478433"/>
              <a:chOff x="6274808" y="3739034"/>
              <a:chExt cx="210793" cy="478433"/>
            </a:xfrm>
          </p:grpSpPr>
          <p:sp>
            <p:nvSpPr>
              <p:cNvPr id="1450" name="Google Shape;2658;p45">
                <a:extLst>
                  <a:ext uri="{FF2B5EF4-FFF2-40B4-BE49-F238E27FC236}">
                    <a16:creationId xmlns:a16="http://schemas.microsoft.com/office/drawing/2014/main" id="{5AA2DDD2-D2A8-D69D-374C-1D8ECD20493E}"/>
                  </a:ext>
                </a:extLst>
              </p:cNvPr>
              <p:cNvSpPr/>
              <p:nvPr/>
            </p:nvSpPr>
            <p:spPr>
              <a:xfrm>
                <a:off x="6274808" y="3946398"/>
                <a:ext cx="210793" cy="105407"/>
              </a:xfrm>
              <a:custGeom>
                <a:avLst/>
                <a:gdLst/>
                <a:ahLst/>
                <a:cxnLst/>
                <a:rect l="l" t="t" r="r" b="b"/>
                <a:pathLst>
                  <a:path w="10033" h="5017" extrusionOk="0">
                    <a:moveTo>
                      <a:pt x="2514" y="1"/>
                    </a:moveTo>
                    <a:lnTo>
                      <a:pt x="1" y="5016"/>
                    </a:lnTo>
                    <a:lnTo>
                      <a:pt x="10032" y="5016"/>
                    </a:lnTo>
                    <a:lnTo>
                      <a:pt x="753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2659;p45">
                <a:extLst>
                  <a:ext uri="{FF2B5EF4-FFF2-40B4-BE49-F238E27FC236}">
                    <a16:creationId xmlns:a16="http://schemas.microsoft.com/office/drawing/2014/main" id="{CB5599B2-998A-7C57-73E5-315920492B00}"/>
                  </a:ext>
                </a:extLst>
              </p:cNvPr>
              <p:cNvSpPr/>
              <p:nvPr/>
            </p:nvSpPr>
            <p:spPr>
              <a:xfrm>
                <a:off x="6274808" y="4051782"/>
                <a:ext cx="210793" cy="165685"/>
              </a:xfrm>
              <a:custGeom>
                <a:avLst/>
                <a:gdLst/>
                <a:ahLst/>
                <a:cxnLst/>
                <a:rect l="l" t="t" r="r" b="b"/>
                <a:pathLst>
                  <a:path w="10033"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2660;p45">
                <a:extLst>
                  <a:ext uri="{FF2B5EF4-FFF2-40B4-BE49-F238E27FC236}">
                    <a16:creationId xmlns:a16="http://schemas.microsoft.com/office/drawing/2014/main" id="{7D89A680-B5A4-F67C-F6A5-3F730363D0DC}"/>
                  </a:ext>
                </a:extLst>
              </p:cNvPr>
              <p:cNvSpPr/>
              <p:nvPr/>
            </p:nvSpPr>
            <p:spPr>
              <a:xfrm>
                <a:off x="6327607"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2661;p45">
              <a:extLst>
                <a:ext uri="{FF2B5EF4-FFF2-40B4-BE49-F238E27FC236}">
                  <a16:creationId xmlns:a16="http://schemas.microsoft.com/office/drawing/2014/main" id="{E6D69B71-62A4-86E5-B88E-8B3F5C5C7512}"/>
                </a:ext>
              </a:extLst>
            </p:cNvPr>
            <p:cNvGrpSpPr/>
            <p:nvPr/>
          </p:nvGrpSpPr>
          <p:grpSpPr>
            <a:xfrm>
              <a:off x="6463133" y="3612280"/>
              <a:ext cx="263343" cy="605187"/>
              <a:chOff x="6463133" y="3612280"/>
              <a:chExt cx="263343" cy="605187"/>
            </a:xfrm>
          </p:grpSpPr>
          <p:sp>
            <p:nvSpPr>
              <p:cNvPr id="1447" name="Google Shape;2662;p45">
                <a:extLst>
                  <a:ext uri="{FF2B5EF4-FFF2-40B4-BE49-F238E27FC236}">
                    <a16:creationId xmlns:a16="http://schemas.microsoft.com/office/drawing/2014/main" id="{0F5C564D-BDB3-1FED-C0CE-6EE33DA6DF83}"/>
                  </a:ext>
                </a:extLst>
              </p:cNvPr>
              <p:cNvSpPr/>
              <p:nvPr/>
            </p:nvSpPr>
            <p:spPr>
              <a:xfrm>
                <a:off x="6463137" y="3946398"/>
                <a:ext cx="263339" cy="105407"/>
              </a:xfrm>
              <a:custGeom>
                <a:avLst/>
                <a:gdLst/>
                <a:ahLst/>
                <a:cxnLst/>
                <a:rect l="l" t="t" r="r" b="b"/>
                <a:pathLst>
                  <a:path w="12534" h="5017" extrusionOk="0">
                    <a:moveTo>
                      <a:pt x="1" y="1"/>
                    </a:moveTo>
                    <a:lnTo>
                      <a:pt x="2503" y="5016"/>
                    </a:lnTo>
                    <a:lnTo>
                      <a:pt x="12534" y="5016"/>
                    </a:lnTo>
                    <a:lnTo>
                      <a:pt x="501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2663;p45">
                <a:extLst>
                  <a:ext uri="{FF2B5EF4-FFF2-40B4-BE49-F238E27FC236}">
                    <a16:creationId xmlns:a16="http://schemas.microsoft.com/office/drawing/2014/main" id="{A4CCDB4C-A206-7E7D-361C-813B351B9D24}"/>
                  </a:ext>
                </a:extLst>
              </p:cNvPr>
              <p:cNvSpPr/>
              <p:nvPr/>
            </p:nvSpPr>
            <p:spPr>
              <a:xfrm>
                <a:off x="6515703"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2664;p45">
                <a:extLst>
                  <a:ext uri="{FF2B5EF4-FFF2-40B4-BE49-F238E27FC236}">
                    <a16:creationId xmlns:a16="http://schemas.microsoft.com/office/drawing/2014/main" id="{42DCE65D-E3A7-0A52-7638-AD42021C295F}"/>
                  </a:ext>
                </a:extLst>
              </p:cNvPr>
              <p:cNvSpPr/>
              <p:nvPr/>
            </p:nvSpPr>
            <p:spPr>
              <a:xfrm>
                <a:off x="6463133" y="3612280"/>
                <a:ext cx="105407" cy="334144"/>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2665;p45">
              <a:extLst>
                <a:ext uri="{FF2B5EF4-FFF2-40B4-BE49-F238E27FC236}">
                  <a16:creationId xmlns:a16="http://schemas.microsoft.com/office/drawing/2014/main" id="{2A1F3F29-2345-A5E9-AF83-EF2FBB42A3BD}"/>
                </a:ext>
              </a:extLst>
            </p:cNvPr>
            <p:cNvGrpSpPr/>
            <p:nvPr/>
          </p:nvGrpSpPr>
          <p:grpSpPr>
            <a:xfrm>
              <a:off x="6598649" y="3739034"/>
              <a:ext cx="368726" cy="478433"/>
              <a:chOff x="6598649" y="3739034"/>
              <a:chExt cx="368726" cy="478433"/>
            </a:xfrm>
          </p:grpSpPr>
          <p:sp>
            <p:nvSpPr>
              <p:cNvPr id="1444" name="Google Shape;2666;p45">
                <a:extLst>
                  <a:ext uri="{FF2B5EF4-FFF2-40B4-BE49-F238E27FC236}">
                    <a16:creationId xmlns:a16="http://schemas.microsoft.com/office/drawing/2014/main" id="{CE7B495F-895F-624E-23CD-475C9722461E}"/>
                  </a:ext>
                </a:extLst>
              </p:cNvPr>
              <p:cNvSpPr/>
              <p:nvPr/>
            </p:nvSpPr>
            <p:spPr>
              <a:xfrm>
                <a:off x="6598649" y="3946398"/>
                <a:ext cx="368726" cy="105407"/>
              </a:xfrm>
              <a:custGeom>
                <a:avLst/>
                <a:gdLst/>
                <a:ahLst/>
                <a:cxnLst/>
                <a:rect l="l" t="t" r="r" b="b"/>
                <a:pathLst>
                  <a:path w="17550" h="5017" extrusionOk="0">
                    <a:moveTo>
                      <a:pt x="1" y="1"/>
                    </a:moveTo>
                    <a:lnTo>
                      <a:pt x="7519" y="5016"/>
                    </a:lnTo>
                    <a:lnTo>
                      <a:pt x="17550" y="5016"/>
                    </a:lnTo>
                    <a:lnTo>
                      <a:pt x="501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2667;p45">
                <a:extLst>
                  <a:ext uri="{FF2B5EF4-FFF2-40B4-BE49-F238E27FC236}">
                    <a16:creationId xmlns:a16="http://schemas.microsoft.com/office/drawing/2014/main" id="{58F5D756-C85A-3664-E150-8129ADEAB588}"/>
                  </a:ext>
                </a:extLst>
              </p:cNvPr>
              <p:cNvSpPr/>
              <p:nvPr/>
            </p:nvSpPr>
            <p:spPr>
              <a:xfrm>
                <a:off x="675659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2668;p45">
                <a:extLst>
                  <a:ext uri="{FF2B5EF4-FFF2-40B4-BE49-F238E27FC236}">
                    <a16:creationId xmlns:a16="http://schemas.microsoft.com/office/drawing/2014/main" id="{098CF304-6E06-1110-296D-F89E8DBC4213}"/>
                  </a:ext>
                </a:extLst>
              </p:cNvPr>
              <p:cNvSpPr/>
              <p:nvPr/>
            </p:nvSpPr>
            <p:spPr>
              <a:xfrm>
                <a:off x="6598659"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0" name="Google Shape;120;p25">
            <a:extLst>
              <a:ext uri="{FF2B5EF4-FFF2-40B4-BE49-F238E27FC236}">
                <a16:creationId xmlns:a16="http://schemas.microsoft.com/office/drawing/2014/main" id="{1D183F7C-4B9A-2F4E-45C2-47872F093807}"/>
              </a:ext>
            </a:extLst>
          </p:cNvPr>
          <p:cNvSpPr txBox="1">
            <a:spLocks/>
          </p:cNvSpPr>
          <p:nvPr/>
        </p:nvSpPr>
        <p:spPr>
          <a:xfrm>
            <a:off x="4386174" y="4718274"/>
            <a:ext cx="4757809" cy="568946"/>
          </a:xfrm>
          <a:prstGeom prst="rect">
            <a:avLst/>
          </a:prstGeom>
          <a:solidFill>
            <a:srgbClr val="05294A">
              <a:alpha val="60000"/>
            </a:srgb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VANTAGGI</a:t>
            </a:r>
          </a:p>
        </p:txBody>
      </p:sp>
      <p:sp>
        <p:nvSpPr>
          <p:cNvPr id="1461" name="CasellaDiTesto 1460">
            <a:extLst>
              <a:ext uri="{FF2B5EF4-FFF2-40B4-BE49-F238E27FC236}">
                <a16:creationId xmlns:a16="http://schemas.microsoft.com/office/drawing/2014/main" id="{EB410F92-6824-DD42-BB76-FB0DA74615CC}"/>
              </a:ext>
            </a:extLst>
          </p:cNvPr>
          <p:cNvSpPr txBox="1"/>
          <p:nvPr/>
        </p:nvSpPr>
        <p:spPr>
          <a:xfrm>
            <a:off x="5111069" y="3556556"/>
            <a:ext cx="912429" cy="338554"/>
          </a:xfrm>
          <a:prstGeom prst="rect">
            <a:avLst/>
          </a:prstGeom>
          <a:noFill/>
        </p:spPr>
        <p:txBody>
          <a:bodyPr wrap="none" rtlCol="0">
            <a:spAutoFit/>
          </a:bodyPr>
          <a:lstStyle/>
          <a:p>
            <a:r>
              <a:rPr lang="it-IT" sz="1600" dirty="0">
                <a:solidFill>
                  <a:srgbClr val="E3EAED"/>
                </a:solidFill>
                <a:effectLst>
                  <a:outerShdw blurRad="50800" dist="38100" dir="5400000" algn="t" rotWithShape="0">
                    <a:prstClr val="black">
                      <a:alpha val="40000"/>
                    </a:prstClr>
                  </a:outerShdw>
                </a:effectLst>
              </a:rPr>
              <a:t>Velocità</a:t>
            </a:r>
            <a:endParaRPr lang="it-IT" sz="1600" dirty="0">
              <a:solidFill>
                <a:srgbClr val="E3EAED"/>
              </a:solidFill>
            </a:endParaRPr>
          </a:p>
        </p:txBody>
      </p:sp>
      <p:sp>
        <p:nvSpPr>
          <p:cNvPr id="1462" name="CasellaDiTesto 1461">
            <a:extLst>
              <a:ext uri="{FF2B5EF4-FFF2-40B4-BE49-F238E27FC236}">
                <a16:creationId xmlns:a16="http://schemas.microsoft.com/office/drawing/2014/main" id="{A1E578ED-A0BC-7C85-E1FC-88EC053C9F35}"/>
              </a:ext>
            </a:extLst>
          </p:cNvPr>
          <p:cNvSpPr txBox="1"/>
          <p:nvPr/>
        </p:nvSpPr>
        <p:spPr>
          <a:xfrm>
            <a:off x="5611175" y="3186949"/>
            <a:ext cx="1210588" cy="338554"/>
          </a:xfrm>
          <a:prstGeom prst="rect">
            <a:avLst/>
          </a:prstGeom>
          <a:noFill/>
        </p:spPr>
        <p:txBody>
          <a:bodyPr wrap="none" rtlCol="0">
            <a:spAutoFit/>
          </a:bodyPr>
          <a:lstStyle/>
          <a:p>
            <a:r>
              <a:rPr lang="it-IT" sz="1600" dirty="0">
                <a:solidFill>
                  <a:srgbClr val="E3EAED"/>
                </a:solidFill>
                <a:effectLst>
                  <a:outerShdw blurRad="50800" dist="38100" dir="13500000" algn="br" rotWithShape="0">
                    <a:prstClr val="black">
                      <a:alpha val="40000"/>
                    </a:prstClr>
                  </a:outerShdw>
                </a:effectLst>
              </a:rPr>
              <a:t>Costi ridotti</a:t>
            </a:r>
          </a:p>
        </p:txBody>
      </p:sp>
      <p:sp>
        <p:nvSpPr>
          <p:cNvPr id="1463" name="CasellaDiTesto 1462">
            <a:extLst>
              <a:ext uri="{FF2B5EF4-FFF2-40B4-BE49-F238E27FC236}">
                <a16:creationId xmlns:a16="http://schemas.microsoft.com/office/drawing/2014/main" id="{771B5D17-97C5-9849-BF42-4FDDE198259C}"/>
              </a:ext>
            </a:extLst>
          </p:cNvPr>
          <p:cNvSpPr txBox="1"/>
          <p:nvPr/>
        </p:nvSpPr>
        <p:spPr>
          <a:xfrm>
            <a:off x="6279040" y="3566430"/>
            <a:ext cx="1116011" cy="338554"/>
          </a:xfrm>
          <a:prstGeom prst="rect">
            <a:avLst/>
          </a:prstGeom>
          <a:noFill/>
        </p:spPr>
        <p:txBody>
          <a:bodyPr wrap="none" rtlCol="0">
            <a:spAutoFit/>
          </a:bodyPr>
          <a:lstStyle/>
          <a:p>
            <a:r>
              <a:rPr lang="it-IT" sz="1600" dirty="0">
                <a:solidFill>
                  <a:srgbClr val="E3EAED"/>
                </a:solidFill>
                <a:effectLst>
                  <a:outerShdw blurRad="50800" dist="38100" dir="5400000" algn="t" rotWithShape="0">
                    <a:prstClr val="black">
                      <a:alpha val="40000"/>
                    </a:prstClr>
                  </a:outerShdw>
                </a:effectLst>
              </a:rPr>
              <a:t>Scalabilità</a:t>
            </a:r>
            <a:endParaRPr lang="it-IT" sz="1600" dirty="0">
              <a:solidFill>
                <a:srgbClr val="E3EAED"/>
              </a:solidFill>
            </a:endParaRPr>
          </a:p>
        </p:txBody>
      </p:sp>
      <p:sp>
        <p:nvSpPr>
          <p:cNvPr id="1464" name="CasellaDiTesto 1463">
            <a:extLst>
              <a:ext uri="{FF2B5EF4-FFF2-40B4-BE49-F238E27FC236}">
                <a16:creationId xmlns:a16="http://schemas.microsoft.com/office/drawing/2014/main" id="{1CC1DFE5-4407-5021-E506-97E8A3055942}"/>
              </a:ext>
            </a:extLst>
          </p:cNvPr>
          <p:cNvSpPr txBox="1"/>
          <p:nvPr/>
        </p:nvSpPr>
        <p:spPr>
          <a:xfrm>
            <a:off x="6760524" y="3186949"/>
            <a:ext cx="1138453" cy="338554"/>
          </a:xfrm>
          <a:prstGeom prst="rect">
            <a:avLst/>
          </a:prstGeom>
          <a:noFill/>
        </p:spPr>
        <p:txBody>
          <a:bodyPr wrap="none" rtlCol="0">
            <a:spAutoFit/>
          </a:bodyPr>
          <a:lstStyle/>
          <a:p>
            <a:r>
              <a:rPr lang="it-IT" sz="1600" dirty="0">
                <a:solidFill>
                  <a:srgbClr val="E3EAED"/>
                </a:solidFill>
                <a:effectLst>
                  <a:outerShdw blurRad="50800" dist="38100" dir="13500000" algn="br" rotWithShape="0">
                    <a:prstClr val="black">
                      <a:alpha val="40000"/>
                    </a:prstClr>
                  </a:outerShdw>
                </a:effectLst>
              </a:rPr>
              <a:t>Flessibilità</a:t>
            </a:r>
          </a:p>
        </p:txBody>
      </p:sp>
      <p:sp>
        <p:nvSpPr>
          <p:cNvPr id="1465" name="CasellaDiTesto 1464">
            <a:extLst>
              <a:ext uri="{FF2B5EF4-FFF2-40B4-BE49-F238E27FC236}">
                <a16:creationId xmlns:a16="http://schemas.microsoft.com/office/drawing/2014/main" id="{66EBE2AC-BF9E-8FEA-9185-BB7855668A2F}"/>
              </a:ext>
            </a:extLst>
          </p:cNvPr>
          <p:cNvSpPr txBox="1"/>
          <p:nvPr/>
        </p:nvSpPr>
        <p:spPr>
          <a:xfrm>
            <a:off x="7249924" y="3566430"/>
            <a:ext cx="2041621" cy="338554"/>
          </a:xfrm>
          <a:prstGeom prst="rect">
            <a:avLst/>
          </a:prstGeom>
          <a:noFill/>
        </p:spPr>
        <p:txBody>
          <a:bodyPr wrap="square" rtlCol="0">
            <a:spAutoFit/>
          </a:bodyPr>
          <a:lstStyle/>
          <a:p>
            <a:pPr algn="ctr"/>
            <a:r>
              <a:rPr lang="it-IT" sz="1600" dirty="0">
                <a:solidFill>
                  <a:srgbClr val="E3EAED"/>
                </a:solidFill>
                <a:effectLst>
                  <a:outerShdw blurRad="50800" dist="38100" dir="5400000" algn="t" rotWithShape="0">
                    <a:prstClr val="black">
                      <a:alpha val="40000"/>
                    </a:prstClr>
                  </a:outerShdw>
                </a:effectLst>
              </a:rPr>
              <a:t>Risorse disponibili</a:t>
            </a:r>
            <a:endParaRPr lang="it-IT" sz="1600" dirty="0">
              <a:solidFill>
                <a:srgbClr val="E3EAE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2" name="Google Shape;120;p25">
            <a:extLst>
              <a:ext uri="{FF2B5EF4-FFF2-40B4-BE49-F238E27FC236}">
                <a16:creationId xmlns:a16="http://schemas.microsoft.com/office/drawing/2014/main" id="{458DFE45-3CA2-51CC-5D68-E2A951F7EBFF}"/>
              </a:ext>
            </a:extLst>
          </p:cNvPr>
          <p:cNvSpPr txBox="1">
            <a:spLocks/>
          </p:cNvSpPr>
          <p:nvPr/>
        </p:nvSpPr>
        <p:spPr>
          <a:xfrm>
            <a:off x="1025247" y="306169"/>
            <a:ext cx="7245487" cy="7499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2D406A"/>
              </a:buClr>
              <a:buSzPts val="1600"/>
              <a:buFont typeface="Unica One"/>
              <a:buNone/>
              <a:defRPr sz="1600" b="0" i="0" u="none" strike="noStrike" cap="none">
                <a:solidFill>
                  <a:srgbClr val="F3F3F3"/>
                </a:solidFill>
                <a:latin typeface="Unica One"/>
                <a:ea typeface="Unica One"/>
                <a:cs typeface="Unica One"/>
                <a:sym typeface="Unica One"/>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it-IT" sz="3600" b="1" dirty="0"/>
              <a:t>MACHINE LEARNING</a:t>
            </a:r>
          </a:p>
        </p:txBody>
      </p:sp>
      <p:sp>
        <p:nvSpPr>
          <p:cNvPr id="2" name="CasellaDiTesto 1">
            <a:extLst>
              <a:ext uri="{FF2B5EF4-FFF2-40B4-BE49-F238E27FC236}">
                <a16:creationId xmlns:a16="http://schemas.microsoft.com/office/drawing/2014/main" id="{732C9E57-9C7F-0823-4E9D-3E48F8515109}"/>
              </a:ext>
            </a:extLst>
          </p:cNvPr>
          <p:cNvSpPr txBox="1"/>
          <p:nvPr/>
        </p:nvSpPr>
        <p:spPr>
          <a:xfrm>
            <a:off x="293400" y="1056159"/>
            <a:ext cx="8557200" cy="880459"/>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a:solidFill>
                  <a:schemeClr val="lt1"/>
                </a:solidFill>
                <a:latin typeface="Montserrat Medium"/>
                <a:ea typeface="Montserrat Medium"/>
                <a:cs typeface="Montserrat Medium"/>
              </a:defRPr>
            </a:lvl1pPr>
          </a:lstStyle>
          <a:p>
            <a:r>
              <a:rPr lang="it-IT" sz="1600" b="1" dirty="0"/>
              <a:t>Machine learning: </a:t>
            </a:r>
            <a:r>
              <a:rPr lang="it-IT" dirty="0"/>
              <a:t>branca dell’intelligenza artificiale che si occupa dello sviluppo di algoritmi capaci di imparare dai dati e di generalizzare sulla base di essi in modo da applicare le conoscenze acquisite per fare previsioni o prendere decisioni su nuovi dati.</a:t>
            </a:r>
          </a:p>
        </p:txBody>
      </p:sp>
      <p:sp>
        <p:nvSpPr>
          <p:cNvPr id="4" name="CasellaDiTesto 3">
            <a:extLst>
              <a:ext uri="{FF2B5EF4-FFF2-40B4-BE49-F238E27FC236}">
                <a16:creationId xmlns:a16="http://schemas.microsoft.com/office/drawing/2014/main" id="{7BC6B6C0-93A2-F222-6EE7-8CCEA7F31F6E}"/>
              </a:ext>
            </a:extLst>
          </p:cNvPr>
          <p:cNvSpPr txBox="1"/>
          <p:nvPr/>
        </p:nvSpPr>
        <p:spPr>
          <a:xfrm>
            <a:off x="5051881" y="2076950"/>
            <a:ext cx="3543300" cy="2643540"/>
          </a:xfrm>
          <a:prstGeom prst="rect">
            <a:avLst/>
          </a:prstGeom>
          <a:solidFill>
            <a:srgbClr val="05294A">
              <a:alpha val="6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buNone/>
              <a:defRPr sz="1600" b="1">
                <a:solidFill>
                  <a:schemeClr val="lt1"/>
                </a:solidFill>
                <a:latin typeface="Montserrat Medium"/>
                <a:ea typeface="Montserrat Medium"/>
                <a:cs typeface="Montserrat Medium"/>
              </a:defRPr>
            </a:lvl1pPr>
          </a:lstStyle>
          <a:p>
            <a:pPr>
              <a:lnSpc>
                <a:spcPct val="200000"/>
              </a:lnSpc>
              <a:buClr>
                <a:schemeClr val="bg1"/>
              </a:buClr>
            </a:pPr>
            <a:r>
              <a:rPr lang="it-IT" sz="1400" dirty="0"/>
              <a:t>TIPOLOGIE DI ML</a:t>
            </a:r>
          </a:p>
          <a:p>
            <a:pPr marL="285750" indent="-285750">
              <a:lnSpc>
                <a:spcPct val="200000"/>
              </a:lnSpc>
              <a:buClr>
                <a:schemeClr val="bg1"/>
              </a:buClr>
              <a:buFont typeface="Wingdings" pitchFamily="2" charset="2"/>
              <a:buChar char="Ø"/>
            </a:pPr>
            <a:r>
              <a:rPr lang="it-IT" sz="1400" b="0" dirty="0"/>
              <a:t>Supervisionato</a:t>
            </a:r>
          </a:p>
          <a:p>
            <a:pPr marL="285750" indent="-285750">
              <a:lnSpc>
                <a:spcPct val="200000"/>
              </a:lnSpc>
              <a:buClr>
                <a:schemeClr val="bg1"/>
              </a:buClr>
              <a:buFont typeface="Wingdings" pitchFamily="2" charset="2"/>
              <a:buChar char="Ø"/>
            </a:pPr>
            <a:r>
              <a:rPr lang="it-IT" sz="1400" b="0" dirty="0"/>
              <a:t>Non supervisionato</a:t>
            </a:r>
          </a:p>
          <a:p>
            <a:pPr marL="285750" indent="-285750">
              <a:lnSpc>
                <a:spcPct val="200000"/>
              </a:lnSpc>
              <a:buClr>
                <a:schemeClr val="bg1"/>
              </a:buClr>
              <a:buFont typeface="Wingdings" pitchFamily="2" charset="2"/>
              <a:buChar char="Ø"/>
            </a:pPr>
            <a:r>
              <a:rPr lang="it-IT" sz="1400" b="0" dirty="0"/>
              <a:t>Semi-supervisionato</a:t>
            </a:r>
          </a:p>
          <a:p>
            <a:pPr marL="285750" indent="-285750">
              <a:lnSpc>
                <a:spcPct val="200000"/>
              </a:lnSpc>
              <a:buClr>
                <a:schemeClr val="bg1"/>
              </a:buClr>
              <a:buFont typeface="Wingdings" pitchFamily="2" charset="2"/>
              <a:buChar char="Ø"/>
            </a:pPr>
            <a:r>
              <a:rPr lang="it-IT" sz="1400" b="0" dirty="0"/>
              <a:t>Apprendimento per rinforzo</a:t>
            </a:r>
          </a:p>
          <a:p>
            <a:pPr>
              <a:lnSpc>
                <a:spcPct val="200000"/>
              </a:lnSpc>
              <a:buClr>
                <a:schemeClr val="bg1"/>
              </a:buClr>
            </a:pPr>
            <a:endParaRPr lang="it-IT" sz="1250" b="0" dirty="0"/>
          </a:p>
        </p:txBody>
      </p:sp>
      <p:pic>
        <p:nvPicPr>
          <p:cNvPr id="6" name="Picture 8" descr="Machine Learning: la scienza delle decisioni automatiche| Maggioli  Developers">
            <a:extLst>
              <a:ext uri="{FF2B5EF4-FFF2-40B4-BE49-F238E27FC236}">
                <a16:creationId xmlns:a16="http://schemas.microsoft.com/office/drawing/2014/main" id="{F58F19E7-14FB-868F-E032-3C62519C2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819" y="2076950"/>
            <a:ext cx="3954243" cy="267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340505"/>
      </p:ext>
    </p:extLst>
  </p:cSld>
  <p:clrMapOvr>
    <a:masterClrMapping/>
  </p:clrMapOvr>
</p:sld>
</file>

<file path=ppt/theme/theme1.xml><?xml version="1.0" encoding="utf-8"?>
<a:theme xmlns:a="http://schemas.openxmlformats.org/drawingml/2006/main" name="Medical Thesi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2507</TotalTime>
  <Words>3691</Words>
  <Application>Microsoft Macintosh PowerPoint</Application>
  <PresentationFormat>Presentazione su schermo (16:9)</PresentationFormat>
  <Paragraphs>536</Paragraphs>
  <Slides>45</Slides>
  <Notes>44</Notes>
  <HiddenSlides>6</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45</vt:i4>
      </vt:variant>
    </vt:vector>
  </HeadingPairs>
  <TitlesOfParts>
    <vt:vector size="57" baseType="lpstr">
      <vt:lpstr>Unica One</vt:lpstr>
      <vt:lpstr>Lato</vt:lpstr>
      <vt:lpstr>Arial</vt:lpstr>
      <vt:lpstr>Anton</vt:lpstr>
      <vt:lpstr>Montserrat Medium</vt:lpstr>
      <vt:lpstr>Lato Black</vt:lpstr>
      <vt:lpstr>Cambria Math</vt:lpstr>
      <vt:lpstr>Josefin Slab</vt:lpstr>
      <vt:lpstr>Exo Light</vt:lpstr>
      <vt:lpstr>Wingdings</vt:lpstr>
      <vt:lpstr>Abel</vt:lpstr>
      <vt:lpstr>Medical Thesis by Slidesgo</vt:lpstr>
      <vt:lpstr>CONTRASTIVE 3D PROTEIN PREDICTION</vt:lpstr>
      <vt:lpstr>PROTEOMICA</vt:lpstr>
      <vt:lpstr>Presentazione standard di PowerPoint</vt:lpstr>
      <vt:lpstr>Presentazione standard di PowerPoint</vt:lpstr>
      <vt:lpstr>PROTEINE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MESSAGE PASSING</vt:lpstr>
      <vt:lpstr>MESSAGE PASSING</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ALPHAFOLD</vt:lpstr>
      <vt:lpstr>ROSETTAFOLD</vt:lpstr>
      <vt:lpstr>OMEGAFOLD</vt:lpstr>
      <vt:lpstr>METODI CONTRASTIVI</vt:lpstr>
      <vt:lpstr>01 PRE-PROCESSING</vt:lpstr>
      <vt:lpstr>Presentazione standard di PowerPoint</vt:lpstr>
      <vt:lpstr>Presentazione standard di PowerPoint</vt:lpstr>
      <vt:lpstr>Presentazione standard di PowerPoint</vt:lpstr>
      <vt:lpstr>OTTIMIZZAZIONE BAYESIANA</vt:lpstr>
      <vt:lpstr>Presentazione standard di PowerPoint</vt:lpstr>
      <vt:lpstr>ACCURACY</vt:lpstr>
      <vt:lpstr>Presentazione standard di PowerPoint</vt:lpstr>
      <vt:lpstr>RISULTATI</vt:lpstr>
      <vt:lpstr>RISULTATI</vt:lpstr>
      <vt:lpstr>RISULTATI</vt:lpstr>
      <vt:lpstr>Presentazione standard di PowerPoint</vt:lpstr>
      <vt:lpstr>Presentazione standard di PowerPoint</vt:lpstr>
      <vt:lpstr>CONCLUSIONI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CONTRASTIVE 3D PROTEIN PREDICTION</dc:title>
  <cp:lastModifiedBy>ANGELO NAZZARO</cp:lastModifiedBy>
  <cp:revision>267</cp:revision>
  <dcterms:modified xsi:type="dcterms:W3CDTF">2024-03-13T12:25:28Z</dcterms:modified>
</cp:coreProperties>
</file>